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presProps" Target="presProps.xml"/>
  <Relationship Id="rId24" Type="http://schemas.openxmlformats.org/officeDocument/2006/relationships/viewProps" Target="viewProps.xml"/>
  <Relationship Id="rId25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4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Timothy 1:1-18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aul, an apostle of Christ Jesus by the will of God, in keeping with the promise of life that is in Christ Jesus,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o Timothy, my dear son:Grace, mercy and peace from God the Father and Christ Jesus our Lord.Thanksgiving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thank God, whom I serve, as my ancestors did, with a clear conscience, as night and day I constantly remember you in my prayers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ecalling your tears, I long to see you, so that I may be filled with joy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am reminded of your sincere faith, which first lived in your grandmother Lois and in your mother Eunice and, I am persuaded, now lives in you also.Appeal for loyalty to Paul and the gospel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is reason I remind you to fan into flame the gift of God, which is in you through the laying on of my hands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Spirit God gave us does not make us timid, but gives us power, love and self-discipline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do not be ashamed of the testimony about our Lord or of me his prisoner. Rather, join with me in suffering for the gospel, by the power of God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has saved us and called us to a holy life – not because of anything we have done but because of his own purpose and grace. This grace was given us in Christ Jesus before the beginning of time,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t has now been revealed through the appearing of our Saviour, Christ Jesus, who has destroyed death and has brought life and immortality to light through the gospel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of this gospel I was appointed a herald and an apostle and a teacher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at is why I am suffering as I am. Yet this is no cause for shame, because I know whom I have believed, and am convinced that he is able to guard what I have entrusted to him until that day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at you heard from me, keep as the pattern of sound teaching, with faith and love in Christ Jesus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uard the good deposit that was entrusted to you – guard it with the help of the Holy Spirit who lives in us.Examples of disloyalty and loyalty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know that everyone in the province of Asia has deserted me, including Phygelus and Hermogenes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y the Lord show mercy to the household of Onesiphorus, because he often refreshed me and was not ashamed of my chains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n the contrary, when he was in Rome, he searched hard for me until he found me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y the Lord grant that he will find mercy from the Lord on that day! You know very well in how many ways he helped me in Ephesus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2026-11-08T21:43:26Z</dcterms:created>
  <dcterms:modified xsi:type="dcterms:W3CDTF">2026-11-08T21:43:26Z</dcterms:modified>
  <dc:title>Bible.com.au: 2 Timothy 1:1-18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