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aved us and called us to a holy life – not because of anything we have done but because of his own purpose and grace. This grace was given us in Christ Jesus before the beginning of tim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s now been revealed through the appearing of our Saviour, Christ Jesus, who has destroyed death and has brought life and immortality to light through the gosp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his gospel I was appointed a herald and an apostle and a teac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am suffering as I am. Yet this is no cause for shame, because I know whom I have believed, and am convinced that he is able to guard what I have entrusted to him until that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heard from me, keep as the pattern of sound teaching, with faith and love in Christ Jes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the good deposit that was entrusted to you – guard it with the help of the Holy Spirit who lives in us.Examples of disloyalty and loyalt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everyone in the province of Asia has deserted me, including Phygelus and Hermoge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how mercy to the household of Onesiphorus, because he often refreshed me and was not ashamed of my chai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when he was in Rome, he searched hard for me until he fou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grant that he will find mercy from the Lord on that day! You know very well in how many ways he helped me in Ephes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Christ Jesus by the will of God, in keeping with the promise of life that is in Christ Jesu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mothy, my dear son:Grace, mercy and peace from God the Father and Christ Jesus our Lord.Thanksgiving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, whom I serve, as my ancestors did, with a clear conscience, as night and day I constantly remember you in my pray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alling your tears, I long to see you, so that I may be filled with jo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minded of your sincere faith, which first lived in your grandmother Lois and in your mother Eunice and, I am persuaded, now lives in you also.Appeal for loyalty to Paul and the gosp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remind you to fan into flame the gift of God, which is in you through the laying on of m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pirit God gave us does not make us timid, but gives us power, love and self-discipl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not be ashamed of the testimony about our Lord or of me his prisoner. Rather, join with me in suffering for the gospel, by the power of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2026-06-02T19:55:32Z</dcterms:created>
  <dcterms:modified xsi:type="dcterms:W3CDTF">2026-06-02T19:55:32Z</dcterms:modified>
  <dc:title>Bible.com.au: 2 Timothy 1:1-18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