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94598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Thessalonians 2:1-1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man of lawlessnes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Concerning the coming of our Lord Jesus Christ and our being gathered to him, we ask you, brothers and sister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not to become easily unsettled or alarmed by the teaching allegedly from us – whether by a prophecy or by word of mouth or by letter – asserting that the day of the Lord has already com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Don’t let anyone deceive you in any way, for that day will not come until the rebellion occurs and the man of lawlessness is revealed, the man doomed to destructio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He will oppose and will exalt himself over everything that is called God or is worshipped, so that he sets himself up in God’s temple, proclaiming himself to be Go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Don’t you remember that when I was with you I used to tell you these thing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now you know what is holding him back, so that he may be revealed at the proper tim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For the secret power of lawlessness is already at work; but the one who now holds it back will continue to do so till he is taken out of the wa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en the lawless one will be revealed, whom the Lord Jesus will overthrow with the breath of his mouth and destroy by the splendour of his coming.]]></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coming of the lawless one will be in accordance with how Satan works. He will use all sorts of displays of power through signs and wonders that serve the li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all the ways that wickedness deceives those who are perishing. They perish because they refused to love the truth and so be save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For this reason God sends them a powerful delusion so that they will believe the li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so that all will be condemned who have not believed the truth but have delighted in wickedness.Stand fir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ut we ought always to thank God for you, brothers and sisters loved by the Lord, because God chose you as firstfruits to be saved through the sanctifying work of the Spirit and through belief in the truth.]]></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He called you to this through our gospel, that you might share in the glory of our Lord Jesus Chris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So then, brothers and sisters, stand firm and hold fast to the teachings we passed on to you, whether by word of mouth or by lette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May our Lord Jesus Christ himself and God our Father, who loved us and by his grace gave us eternal encouragement and good hop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encourage your hearts and strengthen you in every good deed and wor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3">
  <a:themeElements>
    <a:clrScheme name="Theme7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2026-10-02T08:28:27Z</dcterms:created>
  <dcterms:modified xsi:type="dcterms:W3CDTF">2026-10-02T08:28:27Z</dcterms:modified>
  <dc:title>Bible.com.au: 2 Thessalonians 2:1-17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