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been with you wherever you have gone, and I have cut off all your enemies from before you. Now I will make your name great, like the names of the greatest men on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shall not oppress them anymore, as they did at the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ve done ever since the time I appointed leaders over my people Israel. I will also give you rest from all your enemies.‘ “The Lord declares to you that the Lord himself will establish a house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r days are over and you rest with your ancestors, I will raise up your offspring to succeed you, your own flesh and blood, and I will establish his king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he one who will build a house for my Name, and I will establish the throne of his kingdom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his father, and he shall be my son. When he does wrong, I will punish him with a rod wielded by men, with floggings inflicted by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my love will never be taken away from him, as I took it away from Saul, whom I removed from befo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house and your kingdom shall endure for ever before me; your throne shall be established for ev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David went in and sat before the Lord, and he said:‘Who am I, Sovereign Lord, and what is my family, that you have brought me this f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if this were not enough in your sight, Sovereign Lord, you have also spoken about the future of the house of your servant – and this decree, Sovereign Lord, is for a mere hu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more can David say to you? For you know your servant, Sovereign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ake of your word and according to your will, you have done this great thing and made it known to your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great you are, Sovereign Lord! There is no-one like you, and there is no God but you, as we have heard with our own 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o is like your people Israel – the one nation on earth that God went out to redeem as a people for himself, and to make a name for himself, and to perform great and awesome wonders by driving out nations and their gods from before your people, whom you redeemed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established your people Israel as your very own for ever, and you, Lord, have become thei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Lord God, keep for ever the promise you have made concerning your servant and his house. Do as you prom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at your name will be great for ever. Then people will say, “The Lord Almighty is God over Israel!” And the house of your servant David will be established in your s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rd Almighty, God of Israel, you have revealed this to your servant, saying, “I will build a house for you.” So your servant has found courage to pray this prayer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king was settled in his palace and the Lord had given him rest from all his enemies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vereign Lord, you are God! Your covenant is trustworthy, and you have promised these good things to your serv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be pleased to bless the house of your servant, that it may continue for ever in your sight; for you, Sovereign Lord, have spoken, and with your blessing the house of your servant will be blessed for 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Nathan the prophet, ‘Here I am, living in a house of cedar, while the ark of God remains in a t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han replied to the king, ‘Whatever you have in mind, go ahead and do it, for the Lord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at night the word of the Lord came to Natha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and tell my servant David, “This is what the Lord says: are you the one to build me a house to dwell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not dwelt in a house from the day I brought the Israelites up out of Egypt to this day. I have been moving from place to place with a tent as my dwel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ver I have moved with all the Israelites, did I ever say to any of their rulers whom I commanded to shepherd my people Israel, ‘Why have you not built me a house of cedar?’ ”]]></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2026-06-09T22:06:31Z</dcterms:created>
  <dcterms:modified xsi:type="dcterms:W3CDTF">2026-06-09T22:06:31Z</dcterms:modified>
  <dc:title>Bible.com.au: 2 Samuel 7:1-29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