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3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6: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David was angry because the Lord’s wrath had broken out against Uzzah, and to this day that place is called Perez Uzz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avid was afraid of the Lord that day and said, ‘How can the ark of the Lord ever come to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was not willing to take the ark of the Lord to be with him in the City of David. Instead, he took it to the house of Obed-Edom the Gittit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ark of the Lord remained in the house of Obed-Edom the Gittite for three months, and the Lord blessed him and his entire househol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King David was told, ‘The Lord has blessed the household of Obed-Edom and everything he has, because of the ark of God.’ So David went to bring up the ark of God from the house of Obed-Edom to the City of David with rejoic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those who were carrying the ark of the Lord had taken six steps, he sacrificed a bull and a fattened calf.]]></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aring a linen ephod, David was dancing before the Lord with all his migh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ile he and all Israel were bringing up the ark of the Lord with shouts and the sound of trumpe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 the ark of the Lord was entering the City of David, Michal daughter of Saul watched from a window. And when she saw King David leaping and dancing before the Lord, she despised him in her hear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brought the ark of the Lord and set it in its place inside the tent that David had pitched for it, and David sacrificed burnt offerings and fellowship offerings before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ark brought to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fter he had finished sacrificing the burnt offerings and fellowship offerings, he blessed the people in the name of the Lord Almigh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he gave a loaf of bread, a cake of dates and a cake of raisins to each person in the whole crowd of Israelites, both men and women. And all the people went to their hom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David returned home to bless his household, Michal daughter of Saul came out to meet him and said, ‘How the king of Israel has distinguished himself today, going around half-naked in full view of the slave girls of his servants as any vulgar fellow woul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avid said to Michal, ‘It was before the Lord, who chose me rather than your father or anyone from his house when he appointed me ruler over the Lord’s people Israel – I will celebrate before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will become even more undignified than this, and I will be humiliated in my own eyes. But by these slave girls you spoke of, I will be held in honou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Michal daughter of Saul had no children to the day of her dea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again brought together all the able young men of Israel – thirty thous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and all his men went to Baalah in Judah to bring up from there the ark of God, which is called by the Name, the name of the Lord Almighty, who is enthroned between the cherubim on the ar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set the ark of God on a new cart and brought it from the house of Abinadab, which was on the hill. Uzzah and Ahio, sons of Abinadab, were guiding the new car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ith the ark of God on it, and Ahio was walking in front of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avid and all Israel were celebrating with all their might before the Lord, with castanets, harps, lyres, tambourines, rattles and cymba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y came to the threshing-floor of Nakon, Uzzah reached out and took hold of the ark of God, because the oxen stumbl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s anger burned against Uzzah because of his irreverent act; therefore God struck him down, and he died there beside the ark of God.]]></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2026-06-02T19:55:06Z</dcterms:created>
  <dcterms:modified xsi:type="dcterms:W3CDTF">2026-06-02T19:55:06Z</dcterms:modified>
  <dc:title>Bible.com.au: 2 Samuel 6:1-23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