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David had said, ‘Anyone who conquers the Jebusites will have to use the water shaft to reach those “lame and blind” who are David’s enemies.’ That is why they say, ‘The “blind and lame” will not enter the pa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then took up residence in the fortress and called it the City of David. He built up the area around it, from the terraces inwa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came more and more powerful, because the Lord God Almighty was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iram king of Tyre sent envoys to David, along with cedar logs and carpenters and stonemasons, and they built a palace for Dav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avid knew that the Lord had established him as king over Israel and had exalted his kingdom for the sake of his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he left Hebron, David took more concubines and wives in Jerusalem, and more sons and daughters were born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names of the children born to him there: Shammua, Shobab, Nathan, Solo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bhar, Elishua, Nepheg, Japh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shama, Eliada and Eliphelet.David defeats the Philisti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Philistines heard that David had been anointed king over Israel, they went up in full force to search for him, but David heard about it and went down to the strongh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Philistines had come and spread out in the Valley of Repha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David enquired of the Lord, ‘Shall I go and attack the Philistines? Will you deliver them into my hands?’The Lord answered him, ‘Go, for I will surely deliver the Philistines into your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David went to Baal Perazim, and there he defeated them. He said, ‘As waters break out, the Lord has broken out against my enemies before me.’ So that place was called Baal Peraz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ilistines abandoned their idols there, and David and his men carried them o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ce more the Philistines came up and spread out in the Valley of Rep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David enquired of the Lord, and he answered, ‘Do not go straight up, but circle round behind them and attack them in front of the poplar tr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soon as you hear the sound of marching in the tops of the poplar trees, move quickly, because that will mean the Lord has gone out in front of you to strike the Philistine arm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did as the Lord commanded him, and he struck down the Philistines all the way from Gibeon to Gez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tribes of Israel came to David at Hebron and said, ‘We are your own flesh and bl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ast, while Saul was king over us, you were the one who led Israel on their military campaigns. And the Lord said to you, “You shall shepherd my people Israel, and you shall become their rul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elders of Israel had come to King David at Hebron, the king made a covenant with them at Hebron before the Lord, and they anointed David king over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was thirty years old when he became king, and he reigned for forty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Hebron he reigned over Judah for seven years and six months, and in Jerusalem he reigned over all Israel and Judah for thirty-three years.David conquers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and his men marched to Jerusalem to attack the Jebusites, who lived there. The Jebusites said to David, ‘You will not get in here; even the blind and the lame can ward you off.’ They thought, ‘David cannot get in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David captured the fortress of Zion – which is the City of Davi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2026-08-06T02:57:20Z</dcterms:created>
  <dcterms:modified xsi:type="dcterms:W3CDTF">2026-08-06T02:57:20Z</dcterms:modified>
  <dc:title>Bible.com.au: 2 Samuel 5:1-25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