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569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are the names of David’s mighty warriors:Josheb-Basshebeth, a Tahkemonite, was chief of the Three; he raised his spear against eight hundred men, whom he killed in one encoun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xt to him was Eleazar son of Dodai the Ahohite. As one of the three mighty warriors, he was with David when they taunted the Philistines gathered at Pas Dammim for battle. Then the Israelites retrea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Eleazar stood his ground and struck down the Philistines till his hand grew tired and froze to the sword. The Lord brought about a great victory that day. The troops returned to Eleazar, but only to strip the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xt to him was Shammah son of Agee the Hararite. When the Philistines banded together at a place where there was a field full of lentils, Israel’s troops fled from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Shammah took his stand in the middle of the field. He defended it and struck the Philistines down, and the Lord brought about a great victo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uring harvest time, three of the thirty chief warriors came down to David at the cave of Adullam, while a band of Philistines was encamped in the Valley of Repha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at time David was in the stronghold, and the Philistine garrison was at Bethle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longed for water and said, ‘Oh, that someone would get me a drink of water from the well near the gate of Bethle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three mighty warriors broke through the Philistine lines, drew water from the well near the gate of Bethlehem and carried it back to David. But he refused to drink it; instead, he poured it out before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ar be it from me, Lord, to do this!’ he said. ‘Is it not the blood of men who went at the risk of their lives?’ And David would not drink it.Such were the exploits of the three mighty warrio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last wor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bishai the brother of Joab son of Zeruiah was chief of the Three. He raised his spear against three hundred men, whom he killed, and so he became as famous as the Thr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s he not held in greater honour than the Three? He became their commander, even though he was not included among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naiah son of Jehoiada, a valiant fighter from Kabzeel, performed great exploits. He struck down Moab’s two mightiest warriors. He also went down into a pit on a snowy day and killed a l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truck down a huge Egyptian. Although the Egyptian had a spear in his hand, Benaiah went against him with a club. He snatched the spear from the Egyptian’s hand and killed him with his own spe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uch were the exploits of Benaiah son of Jehoiada; he too was as famous as the three mighty warrio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was held in greater honour than any of the Thirty, but he was not included among the Three. And David put him in charge of his bodygu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mong the Thirty were:Asahel the brother of Joab,Elhanan son of Dodo from Bethle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ammah the Harodite,Elika the Harodit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lez the Paltite,Ira son of Ikkesh from Teko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biezer from Anathoth,Sibbekai the Hushathi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last words of David:‘The inspired utterance of David son of Jesse,the utterance of the man exalted by the Most High,the man anointed by the God of Jacob,the hero of Israel’s so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Zalmon the Ahohite,Maharai the Netophathi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led son of Baanah the Netophathite,Ithai son of Ribai from Gibeah in Benjam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naiah the Pirathonite,Hiddai from the ravines of Gaas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bi-Albon the Arbathite,Azmaveth the Barhumit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liahba the Shaalbonite,the sons of Jashen,Jonath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n of Shammah the Hararite,Ahiam son of Sharar the Hararit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liphelet son of Ahasbai the Maakathite,Eliam son of Ahithophel the Giloni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zro the Carmelite,Paarai the Arbit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gal son of Nathan from Zobah,the son of Hagr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Zelek the Ammonite,Naharai the Beerothite, the armour-bearer of Joab son of Zeru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pirit of the Lord spoke through me;his word was on my tongu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ra the Ithrite,Gareb the Ithrit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Uriah the Hittite.There were thirty-seven in al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God of Israel spoke,the Rock of Israel said to me:“When one rules over people in righteousness,when he rules in the fear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like the light of morning at sunriseon a cloudless morning,like the brightness after rainthat brings grass from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my house were not right with God,surely he would not have made with me an everlasting covenant,arranged and secured in every part;surely he would not bring to fruition my salvationand grant me my every des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evil men are all to be cast aside like thorns,which are not gathered with the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ever touches thornsuses a tool of iron or the shaft of a spear;they are burned up where they lie.’David’s mighty warriors]]></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2026-06-06T10:11:56Z</dcterms:created>
  <dcterms:modified xsi:type="dcterms:W3CDTF">2026-06-06T10:11:56Z</dcterms:modified>
  <dc:title>Bible.com.au: 2 Samuel 23:1-39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