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Abner son of Ner, the commander of Saul’s army, had taken Ish-Bosheth son of Saul and brought him over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him king over Gilead, Ashuri and Jezreel, and also over Ephraim, Benjamin and all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on of Saul was forty years old when he became king over Israel, and he reigned two years. The tribe of Judah, however, remained loyal to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ngth of time David was king in Hebron over Judah was seven years and six month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on of Ner, together with the men of Ish-Bosheth son of Saul, left Mahanaim and went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son of Zeruiah and David’s men went out and met them at the pool of Gibeon. One group sat down on one side of the pool and one group on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ner said to Joab, ‘Let’s have some of the young men get up and fight hand to hand in front of us.’‘All right, let them do it,’ Joab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tood up and were counted – twelve men for Benjamin and Ish-Bosheth son of Saul, and twelve for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each man grabbed his opponent by the head and thrust his dagger into his opponent’s side, and they fell down together. So that place in Gibeon was called Helkath Hazzu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ttle that day was very fierce, and Abner and the Israelites were defeated by David’s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ointed king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sons of Zeruiah were there: Joab, Abishai and Asahel. Now Asahel was as fleet-footed as a wild gazel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hased Abner, turning neither to the right nor to the left as he pursu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looked behind him and asked, ‘Is that you, Asahel?’‘It is,’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ner said to him, ‘Turn aside to the right or to the left; take on one of the young men and strip him of his weapons.’ But Asahel would not stop chas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gain Abner warned Asahel, ‘Stop chasing me! Why should I strike you down? How could I look your brother Joab in the 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refused to give up the pursuit; so Abner thrust the butt of his spear into Asahel’s stomach, and the spear came out through his back. He fell there and died on the spot. And every man stopped when he came to the place where Asahel had fallen and d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pursued Abner, and as the sun was setting, they came to the hill of Ammah, near Giah on the way to the wasteland of G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men of Benjamin rallied behind Abner. They formed themselves into a group and took their stand on top of a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called out to Joab, ‘Must the sword devour for ever? Don’t you realise that this will end in bitterness? How long before you order your men to stop pursuing their fellow Israel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answered, ‘As surely as God lives, if you had not spoken, the men would have continued pursuing them until mo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enquired of the Lord. ‘Shall I go up to one of the towns of Judah?’ he asked.The Lord said, ‘Go up.’David asked, ‘Where shall I go?’‘To Hebron,’ the Lord answ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the trumpet, and all the troops came to a halt; they no longer pursued Israel, nor did they fight any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at night Abner and his men marched through the Arabah. They crossed the Jordan, continued through the morning hours and came to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ab stopped pursuing Abner and assembled the whole army. Besides Asahel, nineteen of David’s men were found mi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David’s men had killed 360 Benjaminites who were with Ab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ook Asahel and buried him in his father’s tomb at Bethlehem. Then Joab and his men marched all night and arrived at Hebron by daybre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ere with his two wives, Ahinoam of Jezreel and Abigail, the widow of Nabal of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lso took the men who were with him, each with his family, and they settled in Hebron and its tow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en of Judah came to Hebron, and there they anointed David king over the tribe of Judah.When David was told that it was the men from Jabesh Gilead who h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o them to say to them, ‘The Lord bless you for showing this kindness to Saul your master by bury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the Lord now show you kindness and faithfulness, and I too will show you the same favour because you hav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be strong and brave, for Saul your master is dead, and the people of Judah have anointed me king over them.’War between the houses of David and Saul]]></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2026-05-23T18:39:49Z</dcterms:created>
  <dcterms:modified xsi:type="dcterms:W3CDTF">2026-05-23T18:39:49Z</dcterms:modified>
  <dc:title>Bible.com.au: 2 Samuel 2:1-32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