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61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mustered the men who were with him and appointed over them commanders of thousands and commanders of hundre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sent out his troops, a third under the command of Joab, a third under Joab’s brother Abishai son of Zeruiah, and a third under Ittai the Gittite. The king told the troops, ‘I myself will surely march out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men said, ‘You must not go out; if we are forced to flee, they won’t care about us. Even if half of us die, they won’t care; but you are worth ten thousand of us. It would be better now for you to give us support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answered, ‘I will do whatever seems best to you.’So the king stood beside the gate while all his men marched out in units of hundreds and of thous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commanded Joab, Abishai and Ittai, ‘Be gentle with the young man Absalom for my sake.’ And all the troops heard the king giving orders concerning Absalom to each of the comman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s army marched out of the city to fight Israel, and the battle took place in the forest of Ephr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Israel’s troops were routed by David’s men, and the casualties that day were great – twenty thousand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attle spread out over the whole countryside, and the forest swallowed up more men that day than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Absalom happened to meet David’s men. He was riding his mule, and as the mule went under the thick branches of a large oak, Absalom’s hair got caught in the tree. He was left hanging in mid-air, while the mule he was riding kept on g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one of the men saw what had happened, he told Joab, ‘I have just seen Absalom hanging in an oak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ab said to the man who had told him this, ‘What! You saw him? Why didn’t you strike him to the ground right there? Then I would have had to give you ten shekels of silver and a warrior’s be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an replied, ‘Even if a thousand shekels were weighed out into my hands, I would not lay a hand on the king’s son. In our hearing the king commanded you and Abishai and Ittai, “Protect the young man Absalom for my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I had put my life in jeopardy – and nothing is hidden from the king – you would have kept your distance from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ab said, ‘I’m not going to wait like this for you.’ So he took three javelins in his hand and plunged them into Absalom’s heart while Absalom was still alive in the oak t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en of Joab’s armour-bearers surrounded Absalom, struck him and kill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oab sounded the trumpet, and the troops stopped pursuing Israel, for Joab halt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ook Absalom, threw him into a big pit in the forest and piled up a large heap of rocks over him. Meanwhile, all the Israelites fled to their ho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uring his lifetime Absalom had taken a pillar and erected it in the King’s Valley as a monument to himself, for he thought, ‘I have no son to carry on the memory of my name.’ He named the pillar after himself, and it is called Absalom’s Monument to this day.David mour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Ahimaaz son of Zadok said, ‘Let me run and take the news to the king that the Lord has vindicated him by delivering him from the hand of his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not the one to take the news today,’ Joab told him. ‘You may take the news another time, but you must not do so today, because the king’s son i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oab said to a Cushite, ‘Go, tell the king what you have seen.’ The Cushite bowed down before Joab and ran of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himaaz son of Zadok again said to Joab, ‘Come what may, please let me run behind the Cushite.’But Joab replied, ‘My son, why do you want to go? You don’t have any news that will bring you a re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Come what may, I want to run.’So Joab said, ‘Run!’ Then Ahimaaz ran by way of the plain and outran the Cushi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le David was sitting between the inner and outer gates, the watchman went up to the roof of the gateway by the wall. As he looked out, he saw a man running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atchman called out to the king and reported it.The king said, ‘If he is alone, he must have good news.’ And the runner came closer and clos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watchman saw another runner, and he called down to the gatekeeper, ‘Look, another man running alone!’The king said, ‘He must be bringing good news, to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watchman said, ‘It seems to me that the first one runs like Ahimaaz son of Zadok.’‘He’s a good man,’ the king said. ‘He comes with good n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himaaz called out to the king, ‘All is well!’ He bowed down before the king with his face to the ground and said, ‘Praise be to the Lord your God! He has delivered up those who lifted their hands against my lord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asked, ‘Is the young man Absalom safe?’Ahimaaz answered, ‘I saw great confusion just as Joab was about to send the king’s servant and me, your servant, but I don’t know what it w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said, ‘Stand aside and wait here.’ So he stepped aside and stood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Cushite arrived and said, ‘My lord the king, hear the good news! The Lord has vindicated you today by delivering you from the hand of all who rose up against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king asked the Cushite, ‘Is the young man Absalom safe?’The Cushite replied, ‘May the enemies of my lord the king and all who rise up to harm you be like that young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was shaken. He went up to the room over the gateway and wept. As he went, he said: ‘O my son Absalom! My son, my son Absalom! If only I had died instead of you – O Absalom, my son, my 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2026-09-24T06:04:31Z</dcterms:created>
  <dcterms:modified xsi:type="dcterms:W3CDTF">2026-09-24T06:04:31Z</dcterms:modified>
  <dc:title>Bible.com.au: 2 Samuel 18:1-33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