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I gave you all Israel and Judah. And if all this had been too little,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id you despise the word of the Lord by doing what is evil in his eyes? You struck down Uriah the Hittite with the sword and took his wife to be your own. You killed him with the sword of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your house, because you despised me and took the wife of Uriah the Hittite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Out of your own household I am going to bring calamity on you. Before your very eyes I will take your wives and give them to one who is close to you, and he will sleep with your wives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it in secret, but I will do this thing in broad daylight before all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Nathan, ‘I have sinned against the Lord.’Nathan replied, ‘The Lord has taken away your sin. You are not going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by doing this you have shown utter contempt for the Lord, the son born to you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Nathan had gone home, the Lord struck the child that Uriah’s wife had borne to David, and he becam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child. He fasted and spent the nights lying in sackcloth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hold stood beside him to get him up from the ground, but he refused, and he would not eat any food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 rebuke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child died. David’s attendants were afraid to tell him that the child was dead, for they thought, ‘While the child was still living, he wouldn’t listen to us when we spoke to him. How can we now tell him the child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noticed that his attendants were whispering among themselves, and he realised that the child was dead. ‘Is the child dead?’ he asked.‘Yes,’ they replied, ‘he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After he had washed, put on lotions and changed his clothes, he went into the house of the Lord and worshipped. Then he went to his own house, and at his request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attendants asked him, ‘Why are you acting in this way? While the child was alive, you fasted and wept, but now that the child is dead, you get up and e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child was still alive, I fasted and wept. I thought, “Who knows? The Lord may be gracious to me and let the chil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go on fasting? Can I bring him back again? I will go to him, but he will not retur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and he went to her and made love to her. She gave birth to a son, and they named him Solomon.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cause the Lord loved him, he sent word through Nathan the prophet to name him Jedid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fought against Rabbah of the Ammonites and captured the royal citad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then sent messengers to David, saying, ‘I have fought against Rabbah and taken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Nathan to David. When he came to him, he said, ‘There were two men in a certain town,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muster the rest of the troops and besiege the city and capture it. Otherwise I shall tak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mustered the entire army and went to Rabbah, and attacked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took the crown from their king’s head, and it was placed on his own head. It weighed a talent of gold, and it was set with precious stones. David took a great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rought out the people who were there, consigning them to labour with saws and with iron picks and axes, and he made them work at brickmaking. David did this to all the Ammonite towns. Then he and his entire army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a very large number of sheep and c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little ewe lamb that he had bought. He raised it, and it grew up with him and his children. It shared his food, drank from his cup and even slept in his arms. It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ler came to the rich man, but the rich man refrained from taking one of his own sheep or cattle to prepare a meal for the traveller who had come to him. Instead, he took the ewe lamb that belonged to the poor man and prepared it for the one who had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urned with anger against the man and said to Nathan, ‘As surely as the Lord lives, the man who did this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pay for that lamb four times over, because he did such a thing and had no p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than said to David, ‘You are the man! This is what the Lord, the God of Israel, says: “I anointed you king over Israel, and I delivered you from the hand of Saul.]]></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2026-06-23T07:06:43Z</dcterms:created>
  <dcterms:modified xsi:type="dcterms:W3CDTF">2026-06-23T07:06:43Z</dcterms:modified>
  <dc:title>Bible.com.au: 2 Samuel 12:1-31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