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David said to Uriah, ‘Go down to your house and wash your feet.’ So Uriah left the palace, and a gift from the king was sent after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Uriah slept at the entrance to the palace with all his master’s servants and did not go down to his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was told, ‘Uriah did not go home.’ So he asked Uriah, ‘Haven’t you just come from a military campaign? Why didn’t you go h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riah said to David, ‘The ark and Israel and Judah are staying in tents, and my commander Joab and my lord’s men are camped in the open country. How could I go to my house to eat and drink and make love to my wife? As surely as you live, I will not do such a th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David said to him, ‘Stay here one more day, and tomorrow I will send you back.’ So Uriah remained in Jerusalem that day and the nex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t David’s invitation, he ate and drank with him, and David made him drunk. But in the evening Uriah went out to sleep on his mat among his master’s servants; he did not go ho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morning David wrote a letter to Joab and sent it with Uri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it he wrote, ‘Put Uriah out in front where the fighting is fiercest. Then withdraw from him so that he will be struck down and di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while Joab had the city under siege, he put Uriah at a place where he knew the strongest defenders w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 men of the city came out and fought against Joab, some of the men in David’s army fell; moreover, Uriah the Hittite d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nd Bathsheb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ab sent David a full account of the batt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instructed the messenger: ‘When you have finished giving the king this account of the batt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king’s anger may flare up, and he may ask you, “Why did you get so close to the city to fight? Didn’t you know they would shoot arrows from the wa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o killed Abimelek son of Jerub-Besheth? Didn’t a woman drop an upper millstone on him from the wall, so that he died in Thebez? Why did you get so close to the wall?” If he asks you this, then say to him, “Moreover, your servant Uriah the Hittite is dea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essenger set out, and when he arrived he told David everything Joab had sent him to s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messenger said to David, ‘The men overpowered us and came out against us in the open, but we drove them back to the entrance of the city gat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archers shot arrows at your servants from the wall, and some of the king’s men died. Moreover, your servant Uriah the Hittite is dea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avid told the messenger, ‘Say this to Joab: “Don’t let this upset you; the sword devours one as well as another. Press the attack against the city and destroy it.” Say this to encourage Joab.’]]></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Uriah’s wife heard that her husband was dead, she mourned for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the time of mourning was over, David had her brought to his house, and she became his wife and bore him a son. But the thing David had done displeased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pring, at the time when kings go off to war, David sent Joab out with the king’s men and the whole Israelite army. They destroyed the Ammonites and besieged Rabbah. But David remained in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evening David got up from his bed and walked around on the roof of the palace. From the roof he saw a woman washing. The woman was very beautif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sent someone to find out about her. The man said, ‘She is Bathsheba, the daughter of Eliam and the wife of Uriah the Hitti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David sent messengers to get her. She came to him, and he slept with her. (Now she was purifying herself from her monthly uncleanness.) Then she went back h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oman conceived and sent word to David, saying, ‘I am pregn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David sent this word to Joab: ‘Send me Uriah the Hittite.’ And Joab sent him to Dav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Uriah came to him, David asked him how Joab was, how the soldiers were and how the war was going.]]></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2026-06-02T19:55:32Z</dcterms:created>
  <dcterms:modified xsi:type="dcterms:W3CDTF">2026-06-02T19:55:32Z</dcterms:modified>
  <dc:title>Bible.com.au: 2 Samuel 11:1-27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