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78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asked me, “Who are you?”‘ “An Amalekite,” I answe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said to me, “Stand here by me and kill me! I’m in the throes of death, but I’m still al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stood beside him and killed him, because I knew that after he had fallen he could not survive. And I took the crown that was on his head and the band on his arm and have brought them here to my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David and all the men with him took hold of their clothes and tore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mourned and wept and fasted till evening for Saul and his son Jonathan, and for the army of the Lord and for the nation of Israel, because they had fallen by the s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said to the young man who brought him the report, ‘Where are you from?’‘I am the son of a foreigner, an Amalekite,’ he answe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asked him, ‘Why weren’t you afraid to lift your hand to destroy the Lord’s anoint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David called one of his men and said, ‘Go, strike him down!’ So he struck him down, and he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David had said to him, ‘Your blood be on your own head. Your own mouth testified against you when you said, “I killed the Lord’s anointed.” ’David’s lament for Saul and Jonath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took up this lament concerning Saul and his son Jonat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hears of Saul’s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ordered that the people of Judah be taught this lament of the bow (it is written in the Book of Jash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 gazelle lies slain on your heights, Israel.How the mighty have fall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ell it not in Gath,proclaim it not in the streets of Ashkelon,lest the daughters of the Philistines be glad,lest the daughters of the uncircumcised rejoi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untains of Gilboa,may you have neither dew nor rain,may no showers fall on your terraced fields.For there the shield of the mighty was despised,the shield of Saul – no longer rubbed with oi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rom the blood of the slain,from the flesh of the mighty,the bow of Jonathan did not turn back,the sword of Saul did not return unsatisf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ul and Jonathan –in life they were loved and admired,and in death they were not parted.They were swifter than eagles,they were stronger than l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aughters of Israel,weep for Saul,who clothed you in scarlet and finery,who adorned your garments with ornaments of go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ow the mighty have fallen in battle!Jonathan lies slain on your heigh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grieve for you, Jonathan my brother;you were very dear to me.Your love for me was wonderful,more wonderful than that of wo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ow the mighty have fallen!The weapons of war have per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death of Saul, David returned from striking down the Amalekites and stayed in Ziklag two day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 the third day a man arrived from Saul’s camp with his clothes torn and dust on his head. When he came to David, he fell to the ground to pay him honou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 have you come from?’ David asked him.He answered, ‘I have escaped from the Israelite cam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happened?’ David asked. ‘Tell me.’‘The men fled from the battle,’ he replied. ‘Many of them fell and died. And Saul and his son Jonathan are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David said to the young man who brought him the report, ‘How do you know that Saul and his son Jonathan are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appened to be on Mount Gilboa,’ the young man said, ‘and there was Saul, leaning on his spear, with the chariots and their drivers in hot pursu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turned round and saw me, he called out to me, and I said, “What can I do?”]]></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2026-05-23T18:39:49Z</dcterms:created>
  <dcterms:modified xsi:type="dcterms:W3CDTF">2026-05-23T18:39:49Z</dcterms:modified>
  <dc:title>Bible.com.au: 2 Samuel 1:1-27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