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oever does not have them is short-sighted and blind, forgetting that they have been cleansed from their past s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my brothers and sisters, make every effort to confirm your calling and election. For if you do these things, you will never stum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you will receive a rich welcome into the eternal kingdom of our Lord and Saviour Jesus Christ.Prophecy of Scriptu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I will always remind you of these things, even though you know them and are firmly established in the truth you now ha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think it is right to refresh your memory as long as I live in the tent of this bod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I know that I will soon put it aside, as our Lord Jesus Christ has made clear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make every effort to see that after my departure you will always be able to remember these th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e did not follow cleverly devised stories when we told you about the coming of our Lord Jesus Christ in power, but we were eyewitnesses of his majes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received honour and glory from God the Father when the voice came to him from the Majestic Glory, saying, ‘This is my Son, whom I love; with him I am well plea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ourselves heard this voice that came from heaven when we were with him on the sacred mount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mon Peter, a servant and apostle of Jesus Christ,To those who through the righteousness of our God and Saviour Jesus Christ have received a faith as precious as ou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also have the prophetic message as something completely reliable, and you will do well to pay attention to it, as to a light shining in a dark place, until the day dawns and the morning star rises in your hear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ove all, you must understand that no prophecy of Scripture came about by the prophet’s own interpretation of t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prophecy never had its origin in the human will, but prophets, though human, spoke from God as they were carried along by the Holy Spir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and peace be yours in abundance through the knowledge of God and of Jesus our Lord.Confirming one’s calling and ele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divine power has given us everything we need for a godly life through our knowledge of him who called us by his own glory and good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rough these he has given us his very great and precious promises, so that through them you may participate in the divine nature, having escaped the corruption in the world caused by evil desir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very reason, make every effort to add to your faith goodness; and to goodness, knowled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o knowledge, self-control; and to self-control, perseverance; and to perseverance, godli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o godliness, mutual affection; and to mutual affection, l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f you possess these qualities in increasing measure, they will keep you from being ineffective and unproductive in your knowledge of our Lord Jesus Christ.]]></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2026-06-11T23:55:45Z</dcterms:created>
  <dcterms:modified xsi:type="dcterms:W3CDTF">2026-06-11T23:55:45Z</dcterms:modified>
  <dc:title>Bible.com.au: 2 Peter 1:1-21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