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wander from the land I gave their ancestors, if only they will be careful to do everything I commanded them and will keep the whole Law that my servant Moses g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did not listen. Manasseh led th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king of Judah has committed these detestable sins. He has done more evil than the Amorites who preceded him and has led Judah into sin with hi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Lord, the God of Israel, says: I am going to bring such disaster on Jerusalem and Judah that the ears of everyone who hears of it will ting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tretch out over Jerusalem the measuring line used against Samaria and the plumb-line used against the house of Ahab. I will wipe out Jerusalem as one wipes out a dish, wiping it and turning it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orsake the remnant of my inheritance and give them into the hands of enemies. They will be looted and plundered by all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done evil in my eyes and have aroused my anger from the day their ancestors came out of Egypt until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also shed so much innocent blood that he filled Jerusalem from end to end – besides the sin that he had caused Judah to commit, so that they did evil in the eye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other events of Manasseh’s reign, and all he did, including the sin he committed, are they not written in the book of the annal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rested with his ancestors and was buried in his palace garden, the garden of Uzza. And Amon his son succeeded him as king.Amon king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and he reigned in Jerusalem for two years. His mother’s name was Meshullemeth daughter of Haruz; she was from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evil in the eyes of the Lord, as his father Manasseh had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followed completely the ways of his father, worshipping the idols his father had worshipped, and bowing dow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forsook the Lord, the God of his ancestors, and did not walk in obedience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officials conspired against him and assassinated the king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other events of Amon’s reign, and what he did, are they not written in the book of the annals of the kings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buried in his tomb in the garden of Uzza. And Josiah his son succeeded him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or fifty-five years. His mother’s name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stroyed; he also erected altars to Baal and made an Asherah pole, as Ahab king of Israel had done. He bowed down to all the starry hosts and worship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In Jerusalem I will put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own son in the fire, practised divination,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carved Asherah pole he had made and put it in the temple, of which the Lord had said to David and to his son Solomon, ‘In this temple and in Jerusalem, which I have chosen out of all the tribes of Israel, I will put my Name for ever.]]></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2 Kings 21:1-26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