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zekiah had asked Isaiah, ‘What will be the sign that the Lord will heal me and that I will go up to the temple of the Lord on the third day from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aiah answered, ‘This is the Lord’s sign to you that the Lord will do what he has promised: shall the shadow go forward ten steps, or shall it go back ten ste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a simple matter for the shadow to go forward ten steps,’ said Hezekiah. ‘Rather, let it go back ten ste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ophet Isaiah called on the Lord, and the Lord made the shadow go back the ten steps it had gone down on the stairway of Ahaz.Envoys from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Marduk-Baladan son of Baladan king of Babylon sent Hezekiah letters and a gift, because he had heard of Hezekiah’s ill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zekiah received the envoys and showed them all that was in his storehouses – the silver, the gold, the spices and the fine oil – his armoury and everything found among his treasures. There was nothing in his palace or in all his kingdom that Hezekiah did not show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saiah the prophet went to King Hezekiah and asked, ‘What did those men say, and where did they come from?’‘From a distant land,’ Hezekiah replied. ‘They came from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ophet asked, ‘What did they see in your palace?’‘They saw everything in my palace,’ Hezekiah said. ‘There is nothing among my treasures that I did not show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saiah said to Hezekiah, ‘Hear the word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ime will surely come when everything in your palace, and all that your predecessors have stored up until this day, will be carried off to Babylon. Nothing will be left, say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s ill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me of your descendants, your own flesh and blood who will be born to you, will be taken away, and they will become eunuchs in the palace of the king of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d of the Lord you have spoken is good,’ Hezekiah replied. For he thought, ‘Will there not be peace and security in my lifet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other events of Hezekiah’s reign, all his achievements and how he made the pool and the tunnel by which he brought water into the city, are they not written in the book of the annals of the kings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zekiah rested with his ancestors. And Manasseh his son succeeded him a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Hezekiah became ill and was at the point of death. The prophet Isaiah son of Amoz went to him and said, ‘This is what the Lord says: put your house in order, because you are going to die; you will not reco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turned his face to the wall and prayed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Lord, how I have walked before you faithfully and with wholehearted devotion and have done what is good in your eyes.’ And Hezekiah wept bitter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Isaiah had left the middle court, the word of the Lord came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back and tell Hezekiah, the ruler of my people, “This is what the Lord, the God of your father David, says: I have heard your prayer and seen your tears; I will heal you. On the third day from now you will go up to the templ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dd fifteen years to your life. And I will deliver you and this city from the hand of the king of Assyria. I will defend this city for my sake and for the sake of my servant Davi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saiah said, ‘Prepare a poultice of figs.’ They did so and applied it to the boil, and he recovere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2026-06-02T19:55:35Z</dcterms:created>
  <dcterms:modified xsi:type="dcterms:W3CDTF">2026-06-02T19:55:35Z</dcterms:modified>
  <dc:title>Bible.com.au: 2 Kings 20:1-21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