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field commander heard that the king of Assyria had left Lachish, he withdrew and found the king fighting against Libn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Sennacherib received a report that Tirhakah, the king of Cush, was marching out to fight against him. So he again sent messengers to Hezekiah with this 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Hezekiah king of Judah: do not let the god you depend on deceive you when he says, “Jerusalem will not be given into the hands of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you have heard what the kings of Assyria have done to all the countries, destroying them completely. And will you be deliv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e gods of the nations that were destroyed by my predecessors deliver them – the gods of Gozan, Harran, Rezeph and the people of Eden who were in Tel As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or the king of Arpad? Where are the kings of Lair, Sepharvaim, Hena and Ivvah?’Hezekiah’s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received the letter from the messengers and read it. Then he went up to the temple of the Lord and spread it out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to the Lord: ‘Lord, the God of Israel, enthroned between the cherubim, you alone are God over all the kingdoms of the earth. You have made heaven and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ear, Lord, and hear; open your eyes, Lord, and see; listen to the words Sennacherib has sent to ridicule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true, Lord, that the Assyrian kings have laid waste these nations and their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deliverance foreto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have thrown their gods into the fire and destroyed them, for they were not gods but only wood and stone, fashioned by human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ord our God, deliver us from his hand, so that all the kingdoms of the earth may know that you alone, Lord, are God.’Isaiah prophesies Sennacherib’s f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saiah son of Amoz sent a message to Hezekiah: ‘This is what the Lord, the God of Israel, says: I have heard your prayer concerning Sennacherib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word that the Lord has spoken against him:‘ “Virgin Daughter Ziondespises you and mocks you.Daughter Jerusalemtosses her head as you f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it you have ridiculed and blasphemed?Against whom have you raised your voiceand lifted your eyes in pride?Against the Holy On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your messengersyou have ridiculed the Lord.And you have said,‘With my many chariotsI have ascended the heights of the mountains,the utmost heights of Lebanon.I have cut down its tallest cedars,the choicest of its junipers.I have reached its remotest parts,the finest of its fores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ave dug wells in foreign landsand drunk the water there.With the soles of my feetI have dried up all the streams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Have you not heard?Long ago I ordained it.In days of old I planned it;now I have brought it to pass,that you have turned fortified citiesinto piles of st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ir people, drained of power,are dismayed and put to shame.They are like plants in the field,like tender green shoots,like grass sprouting on the roof,scorched before it grows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But I know where you areand when you come and goand how you rage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Hezekiah heard this, he tore his clothes and put on sackcloth and went in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you rage against meand because your insolence has reached my ears,I will put my hook in your noseand my bit in your mouth,and I will make you returnby the way you c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will be the sign for you, Hezekiah:‘This year you will eat what grows by itself,and the second year what springs from that.But in the third year sow and reap,plant vineyards and eat their fru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ce more a remnant of the kingdom of Judahwill take root below and bear fruit abo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out of Jerusalem will come a remnant,and out of Mount Zion a band of survivors.‘The zeal of the Lord Almighty will accomplish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is is what the Lord says concerning the king of Assyria:‘ “He will not enter this cityor shoot an arrow here.He will not come before it with shieldor build a siege ramp against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y the way that he came he will return;he will not enter this city,”declares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defend this city and save it,for my sake and for the sake of David my servan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the angel of the Lord went out and put to death a hundred and eighty-five thousand in the Assyrian camp. When the people got up the next morning – there were all the dead bod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Sennacherib king of Assyria broke camp and withdrew. He returned to Nineveh and stayed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e day, while he was worshipping in the temple of his god Nisrok, his sons Adrammelek and Sharezer killed him with the sword, and they escaped to the land of Ararat. And Esarhaddon his son succeeded him as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the palace administrator, Shebna the secretary and the leading priests, all wearing sackcloth, to the prophet Isaiah son of Amoz.]]></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ld him, ‘This is what Hezekiah says: this day is a day of distress and rebuke and disgrace, as when children come to the moment of birth and there is no strength to delive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at the Lord your God will hear all the words of the field commander, whom his master, the king of Assyria, has sent to ridicule the living God, and that he will rebuke him for the words the Lord your God has heard. Therefore pray for the remnant that still surv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King Hezekiah’s officials came to Is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aiah said to them, ‘Tell your master, “This is what the Lord says: do not be afraid of what you have heard – those words with which the underlings of the king of Assyria have blaspheme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sten! When he hears a certain report, I will make him want to return to his own country, and there I will have him cut down with the sword.” ’]]></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2026-06-09T22:09:37Z</dcterms:created>
  <dcterms:modified xsi:type="dcterms:W3CDTF">2026-06-09T22:09:37Z</dcterms:modified>
  <dc:title>Bible.com.au: 2 Kings 19:1-37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