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Azariah king of Judah, Zechariah son of Jeroboam became king of Israel in Samaria, and he reigned for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as his predecessors had done. He did not turn away from the sins of Jeroboam son of Nebat, which he had caused Israel to comm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Zechariah. He attacked him in front of the people, assassinated him and succeeded him 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ther events of Zechariah’s reign are written in the book of the annal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word of the Lord spoken to Jehu was fulfilled: ‘Your descendants will sit on the throne of Israel to the fourth generation.’Shallum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son of Jabesh became king in the thirty-ninth year of Uzziah king of Judah, and he reigned in Samaria for one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enahem son of Gadi went from Tirzah up to Samaria. He attacked Shallum son of Jabesh in Samaria, assassinated him and succeeded him as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ther events of Shallum’s reign, and the conspiracy he led, are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Menahem, starting out from Tirzah, attacked Tiphsah and everyone in the city and its vicinity, because they refused to open their gates. He sacked Tiphsah and ripped open all the pregnant women.Menahe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Azariah king of Judah, Menahem son of Gadi became king of Israel, and he reigned in Samaria for te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zar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d evil in the eyes of the Lord. During his entire reign he did not turn away from the sins of Jeroboam son of Nebat, which he had caused Israel to comm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Pul king of Assyria invaded the land, and Menahem gave him a thousand talents of silver to gain his support and strengthen his own hold on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nahem exacted this money from Israel. Every wealthy person had to contribute fifty shekels of silver to be given to the king of Assyria. So the king of Assyria withdrew and stayed in the land no lo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other events of Menahem’s reign, and all he did, are they not written in the book of the annals of the king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nahem rested with his ancestors. And Pekahiah his son succeeded him as king.Pekahiah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son of Menahem became king of Israel in Samaria, and he reigned for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kahiah did evil in the eyes of the Lord. He did not turn away from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e of his chief officers, Pekah son of Remaliah, conspired against him. Taking fifty men of Gilead with him, he assassinated Pekahiah, along with Argob and Arieh, in the citadel of the royal palace at Samaria. So Pekah killed Pekahiah and succeeded him a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Pekahiah’s reign, and all he did, are written in the book of the annals of the kings of Israel.Pekah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Azariah king of Judah, Pekah son of Remaliah became king of Israel in Samaria, and he reigned for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Jeroboam king of Israel, Azariah son of Amazia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d evil in the eyes of the Lord. He did not turn away from the sins of Jeroboam son of Nebat, which he had caused Israel to comm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time of Pekah king of Israel, Tiglath-Pileser king of Assyria came and took Ijon, Abel Beth Maakah, Janoah, Kedesh and Hazor. He took Gilead and Galilee, including all the land of Naphtali, and deported the people to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oshea son of Elah conspired against Pekah son of Remaliah. He attacked and assassinated him, and then succeeded him as king in the twentieth year of Jotham son of Uzz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other events of Pekah’s reign, and all he did, are they not written in the book of the annals of the kings of Israel?Jotham king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son of Remaliah king of Israel, Jotham son of Uzziah king of Judah began to reig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wenty-five years old when he became king, and he reigned in Jerusalem for sixteen years. His mother’s name was Jerusha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what was right in the eyes of the Lord, just as his father Uzziah had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high places, however, were not removed; the people continued to offer sacrifices and burn incense there. Jotham rebuilt the Upper Gate of the templ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for the other events of Jotham’s reign, and what he did, are they not written in the book of the annals of the kings of Jud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Rezin king of Aram and Pekah son of Remaliah against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ixteen years old when he became king, and he reigned in Jerusalem for fifty-two years. His mother’s name was Jekoliah; she was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rested with his ancestors and was buried with them in the City of David, the city of his father. And Ahaz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fflicted the king with leprosy until the day he died, and he lived in a separate house. Jotham the king’s son had charge of the palace and governed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other events of Azariah’s reign, and all he did, are they not written in the book of the annals of the king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zariah rested with his ancestors and was buried near them in the City of David. And Jotham his son succeeded him as king.Zechariah king of Israel]]></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2 Kings 15:1-38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