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John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one who runs ahead and does not continue in the teaching of Christ does not have God; whoever continues in the teaching has both the Father and the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comes to you and does not bring this teaching, do not take them into your house or welcom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yone who welcomes them shares in their wicked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uch to write to you, but I do not want to use paper and ink. Instead, I hope to visit you and talk with you face to face, so that our joy may be comple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your sister, who is chosen by God, send their 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lder,To the lady chosen by God and to her children, whom I love in the truth – and not I only, but also all who know the truth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of the truth, which lives in us and will be with us for 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ace, mercy and peace from God the Father and from Jesus Christ, the Father’s Son, will be with us in truth and lo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has given me great joy to find some of your children walking in the truth, just as the Father command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dear lady, I am not writing you a new command but one we have had from the beginning. I ask that we love one an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is is love: that we walk in obedience to his commands. As you have heard from the beginning, his command is that you walk in lo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y this because many deceivers, who do not acknowledge Jesus Christ as coming in the flesh, have gone out into the world. Any such person is the deceiver and the anti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tch out that you do not lose what we have worked for, but that you may be rewarded fully.]]></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2026-06-02T20:05:30Z</dcterms:created>
  <dcterms:modified xsi:type="dcterms:W3CDTF">2026-06-02T20:05:30Z</dcterms:modified>
  <dc:title>Bible.com.au: 2 John 1:1-13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