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it is written:‘They have freely scattered their gifts to the poor;their righteousness endures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e who supplies seed to the sower and bread for food will also supply and increase your store of seed and will enlarge the harvest of your righteous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will be enriched in every way so that you can be generous on every occasion, and through us your generosity will result in thanksgiving to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service that you perform is not only supplying the needs of the Lord’s people but is also overflowing in many expressions of thanks to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 service by which you have proved yourselves, others will praise God for the obedience that accompanies your confession of the gospel of Christ, and for your generosity in sharing with them and with everyone el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n their prayers for you their hearts will go out to you, because of the surpassing grace God has give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anks be to God for his indescribable gif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is no need for me to write to you about this service to the Lord’s peo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 know your eagerness to help, and I have been boasting about it to the Macedonians, telling them that since last year you in Achaia were ready to give; and your enthusiasm has stirred most of them to a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I am sending the brothers in order that our boasting about you in this matter should not prove hollow, but that you may be ready, as I said you would b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f any Macedonians come with me and find you unprepared, we – not to say anything about you – would be ashamed of having been so confid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thought it necessary to urge the brothers to visit you in advance and finish the arrangements for the generous gift you had promised. Then it will be ready as a generous gift, not as one grudgingly given.Generosity encourag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emember this: whoever sows sparingly will also reap sparingly, and whoever sows generously will also reap generous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ach of you should give what you have decided in your heart to give, not reluctantly or under compulsion, for God loves a cheerful g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God is able to bless you abundantly, so that in all things at all times, having all that you need, you will abound in every good work.]]></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2026-05-25T19:37:44Z</dcterms:created>
  <dcterms:modified xsi:type="dcterms:W3CDTF">2026-05-25T19:37:44Z</dcterms:modified>
  <dc:title>Bible.com.au: 2 Corinthians 9:1-15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