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 not commanding you, but I want to test the sincerity of your love by comparing it with the earnestness of o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ou know the grace of our Lord Jesus Christ, that though he was rich, yet for your sake he became poor, so that you through his poverty might become ri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re is my judgment about what is best for you in this matter. Last year you were the first not only to give but also to have the desire to do 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finish the work, so that your eager willingness to do it may be matched by your completion of it, according to your mea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f the willingness is there, the gift is acceptable according to what one has, not according to what one does not ha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ur desire is not that others might be relieved while you are hard pressed, but that there might be equal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e present time your plenty will supply what they need, so that in turn their plenty will supply what you need. The goal is equal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it is written: ‘The one who gathered much did not have too much, and the one who gathered little did not have too little.’Titus sent to receive the collec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nks be to God, who put into the heart of Titus the same concern I have for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itus not only welcomed our appeal, but he is coming to you with much enthusiasm and on his own initiat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llection for the Lord’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e are sending along with him the brother who is praised by all the churches for his service to the gosp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at is more, he was chosen by the churches to accompany us as we carry the offering, which we administer in order to honour the Lord himself and to show our eagerness to hel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want to avoid any criticism of the way we administer this liberal gif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we are taking pains to do what is right, not only in the eyes of the Lord but also in the eyes of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addition, we are sending with them our brother who has often proved to us in many ways that he is zealous, and now even more so because of his great confidence in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for Titus, he is my partner and fellow worker among you; as for our brothers, they are representatives of the churches and an honour to Chri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show these men the proof of your love and the reason for our pride in you, so that the churches can see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ow, brothers and sisters, we want you to know about the grace that God has given the Macedonian church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midst of a very severe trial, their overflowing joy and their extreme poverty welled up in rich generos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I testify that they gave as much as they were able, and even beyond their ability. Entirely on their 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urgently pleaded with us for the privilege of sharing in this service to the Lord’s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exceeded our expectations: they gave themselves first of all to the Lord, and then by the will of God also to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e urged Titus, just as he had earlier made a beginning, to bring also to completion this act of grace on your p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since you excel in everything – in faith, in speech, in knowledge, in complete earnestness and in the love we have kindled in you – see that you also excel in this grace of giving.]]></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2026-06-11T23:56:43Z</dcterms:created>
  <dcterms:modified xsi:type="dcterms:W3CDTF">2026-06-11T23:56:43Z</dcterms:modified>
  <dc:title>Bible.com.au: 2 Corinthians 8:1-24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