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996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7: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et now I am happy, not because you were made sorry, but because your sorrow led you to repentance. For you became sorrowful as God intended and so were not harmed in any way by u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odly sorrow brings repentance that leads to salvation and leaves no regret, but worldly sorrow brings dea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ee what this godly sorrow has produced in you: what earnestness, what eagerness to clear yourselves, what indignation, what alarm, what longing, what concern, what readiness to see justice done. At every point you have proved yourselves to be innocent in this matt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even though I wrote to you, it was neither on account of the one who did the wrong nor on account of the injured party, but rather that before God you could see for yourselves how devoted to us you a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y all this we are encouraged.In addition to our own encouragement, we were especially delighted to see how happy Titus was, because his spirit has been refreshed by all of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had boasted to him about you, and you have not embarrassed me. But just as everything we said to you was true, so our boasting about you to Titus has proved to be true as wel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is affection for you is all the greater when he remembers that you were all obedient, receiving him with fear and trembl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am glad I can have complete confidence in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fore, since we have these promises, dear friends, let us purify ourselves from everything that contaminates body and spirit, perfecting holiness out of reverence for God.Paul’s joy over the church’s repentanc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ake room for us in your hearts. We have wronged no-one, we have corrupted no-one, we have exploited no-on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do not say this to condemn you; I have said before that you have such a place in our hearts that we would live or die with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have spoken to you with great frankness; I take great pride in you. I am greatly encouraged; in all our troubles my joy knows no bound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when we came into Macedonia, we had no rest, but we were harassed at every turn – conflicts on the outside, fears withi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God, who comforts the downcast, comforted us by the coming of Titu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not only by his coming but also by the comfort you had given him. He told us about your longing for me, your deep sorrow, your ardent concern for me, so that my joy was greater than ev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Even if I caused you sorrow by my letter, I do not regret it. Though I did regret it – I see that my letter hurt you, but only for a little while –]]></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2026-06-15T08:54:55Z</dcterms:created>
  <dcterms:modified xsi:type="dcterms:W3CDTF">2026-06-15T08:54:55Z</dcterms:modified>
  <dc:title>Bible.com.au: 2 Corinthians 7:1-16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