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1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6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n, yet regarded as unknown; dying, and yet we live on; beaten, and yet not killed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rrowful, yet always rejoicing; poor, yet making many rich; having nothing, and yet possessing everyth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spoken freely to you, Corinthians, and opened wide our hearts to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not withholding our affection from you, but you are withholding yours from 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fair exchange – I speak as to my children – open wide your hearts also.Warning against idolatry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yoked together with unbelievers. For what do righteousness and wickedness have in common? Or what fellowship can light have with darknes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armony is there between Christ and Belial? Or what does a believer have in common with an unbeliever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greement is there between the temple of God and idols? For we are the temple of the living God. As God has said:‘I will live with themand walk among them,and I will be their God,and they will be my people.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‘Come out from themand be separate,says the Lord.Touch no unclean thing,and I will receive you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‘I will be a Father to you,and you will be my sons and daughters,says the Lord Almighty.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God’s fellow workers we urge you not to receive God’s grace in vai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ys,‘In the time of my favour I heard you,and in the day of salvation I helped you.’I tell you, now is the time of God’s favour, now is the day of salvation.Paul’s hardships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put no stumbling-block in anyone’s path, so that our ministry will not be discredit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ather, as servants of God we commend ourselves in every way: in great endurance; in troubles, hardships and distresse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beatings, imprisonments and riots; in hard work, sleepless nights and hunger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urity, understanding, patience and kindness; in the Holy Spirit and in sincere love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ruthful speech and in the power of God; with weapons of righteousness in the right hand and in the left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glory and dishonour, bad report and good report; genuine, yet regarded as impostor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2026-05-25T19:38:27Z</dcterms:created>
  <dcterms:modified xsi:type="dcterms:W3CDTF">2026-05-25T19:38:27Z</dcterms:modified>
  <dc:title>Bible.com.au: 2 Corinthians 6:1-18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