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hard pressed on every side, but not crushed; perplexed, but not in despa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rsecuted, but not abandoned; struck down, but not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always carry around in our body the death of Jesus, so that the life of Jesus may also be revealed in our bod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e who are alive are always being given over to death for Jesus’ sake, so that his life may also be revealed in our mortal bo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death is at work in us, but life is at work in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is written: ‘I believed; therefore I have spoken.’ Since we have that same spirit of faith, we also believe and therefore spe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we know that the one who raised the Lord Jesus from the dead will also raise us with Jesus and present us with you to himsel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is is for your benefit, so that the grace that is reaching more and more people may cause thanksgiving to overflow to the glory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we do not lose heart. Though outwardly we are wasting away, yet inwardly we are being renewed day by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our light and momentary troubles are achieving for us an eternal glory that far outweighs them 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esent weakness and resurrection l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we fix our eyes not on what is seen, but on what is unseen, since what is seen is temporary, but what is unseen is etern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ince through God’s mercy we have this ministry, we do not lose hear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ather, we have renounced secret and shameful ways; we do not use deception, nor do we distort the word of God. On the contrary, by setting forth the truth plainly we commend ourselves to everyone’s conscience in the sight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even if our gospel is veiled, it is veiled to those who are peris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god of this age has blinded the minds of unbelievers, so that they cannot see the light of the gospel that displays the glory of Christ, who is the image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at we preach is not ourselves, but Jesus Christ as Lord, and ourselves as your servants for Jesus’ sa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God, who said, ‘Let light shine out of darkness,’ made his light shine in our hearts to give us the light of the knowledge of God’s glory displayed in the face of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e have this treasure in jars of clay to show that this all-surpassing power is from God and not from us.]]></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2026-08-03T01:55:09Z</dcterms:created>
  <dcterms:modified xsi:type="dcterms:W3CDTF">2026-08-03T01:55:09Z</dcterms:modified>
  <dc:title>Bible.com.au: 2 Corinthians 4:1-18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