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e cannot do anything against the truth, but only for the tru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re glad whenever we are weak but you are strong; and our prayer is that you may be fully resto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y I write these things when I am absent, that when I come I may not have to be harsh in my use of authority – the authority the Lord gave me for building you up, not for tearing you down.Final greet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inally, brothers and sisters, rejoice! Strive for full restoration, encourage one another, be of one mind, live in peace. And the God of love and peace will be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reet one another with a holy ki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God’s people here send their greet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y the grace of the Lord Jesus Christ, and the love of God, and the fellowship of the Holy Spirit be with you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nal warn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will be my third visit to you. ‘Every matter must be established by the testimony of two or three witnes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lready gave you a warning when I was with you the second time. I now repeat it while absent: on my return I will not spare those who sinned earlier or any of the 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nce you are demanding proof that Christ is speaking through me. He is not weak in dealing with you, but is powerful among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o be sure, he was crucified in weakness, yet he lives by God’s power. Likewise, we are weak in him, yet by God’s power we will live with him in our dealing with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xamine yourselves to see whether you are in the faith; test yourselves. Do you not realise that Christ Jesus is in you – unless, of course, you fail the t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trust that you will discover that we have not failed the t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e pray to God that you will not do anything wrong – not so that people will see that we have stood the test but so that you will do what is right even though we may seem to have failed.]]></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2026-06-11T23:56:42Z</dcterms:created>
  <dcterms:modified xsi:type="dcterms:W3CDTF">2026-06-11T23:56:42Z</dcterms:modified>
  <dc:title>Bible.com.au: 2 Corinthians 13:1-14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