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not do anything against the truth, but only for the tr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glad whenever we are weak but you are strong; and our prayer is that you may be fully resto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y I write these things when I am absent, that when I come I may not have to be harsh in my use of authority – the authority the Lord gave me for building you up, not for tearing you down.Final greet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others and sisters, rejoice! Strive for full restoration, encourage one another, be of one mind, live in peace. And the God of love and peace will b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a holy ki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God’s people here send their gree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the grace of the Lord Jesus Christ, and the love of God, and the fellowship of the Holy Spirit be with you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warn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ill be my third visit to you. ‘Every matter must be established by the testimony of two or three witnes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lready gave you a warning when I was with you the second time. I now repeat it while absent: on my return I will not spare those who sinned earlier or any of the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ou are demanding proof that Christ is speaking through me. He is not weak in dealing with you, but is powerful amo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be sure, he was crucified in weakness, yet he lives by God’s power. Likewise, we are weak in him, yet by God’s power we will live with him in our dealing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xamine yourselves to see whether you are in the faith; test yourselves. Do you not realise that Christ Jesus is in you – unless, of course, you fail the t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rust that you will discover that we have not failed the t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e pray to God that you will not do anything wrong – not so that people will see that we have stood the test but so that you will do what is right even though we may seem to have fail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2 Corinthians 13:1-14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