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117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Corinthians 12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ee times I pleaded with the Lord to take it away from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said to me, ‘My grace is sufficient for you, for my power is made perfect in weakness.’ Therefore I will boast all the more gladly about my weaknesses, so that Christ’s power may rest on m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is why, for Christ’s sake, I delight in weaknesses, in insults, in hardships, in persecutions, in difficulties. For when I am weak, then I am strong.Paul’s concern for the Corinthians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made a fool of myself, but you drove me to it. I ought to have been commended by you, for I am not in the least inferior to the ‘super-apostles’, even though I am nothing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ersevered in demonstrating among you the marks of a true apostle, including signs, wonders and miracl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were you inferior to the other churches, except that I was never a burden to you? Forgive me this wrong!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I am ready to visit you for the third time, and I will not be a burden to you, because what I want is not your possessions but you. After all, children should not have to save up for their parents, but parents for their childr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will very gladly spend for you everything I have and expend myself as well. If I love you more, will you love me less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at as it may, I have not been a burden to you. Yet, crafty fellow that I am, I caught you by trickery!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I exploit you through any of the men I sent to you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ul’s vision and his thorn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urged Titus to go to you and I sent our brother with him. Titus did not exploit you, did he? Did we not walk in the same footsteps by the same Spirit?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been thinking all along that we have been defending ourselves to you? We have been speaking in the sight of God as those in Christ; and everything we do, dear friends, is for your strengthening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fraid that when I come I may not find you as I want you to be, and you may not find me as you want me to be. I fear that there may be discord, jealousy, fits of rage, selfish ambition, slander, gossip, arrogance and disord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fraid that when I come again my God will humble me before you, and I will be grieved over many who have sinned earlier and have not repented of the impurity, sexual sin and debauchery in which they have indulge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must go on boasting. Although there is nothing to be gained, I will go on to visions and revelations from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know a man in Christ who fourteen years ago was caught up to the third heaven. Whether it was in the body or out of the body I do not know – God know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know that this man – whether in the body or apart from the body I do not know, but God knows –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caught up to paradise and heard inexpressible things, things that no-one is permitted to t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boast about a man like that, but I will not boast about myself, except about my weakness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if I should choose to boast, I would not be a fool, because I would be speaking the truth. But I refrain, so no-one will think more of me than is warranted by what I do or say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because of these surpassingly great revelations. Therefore, in order to keep me from becoming conceited, I was given a thorn in my flesh, a messenger of Satan, to torment m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8">
  <a:themeElements>
    <a:clrScheme name="Theme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2026-06-15T06:28:26Z</dcterms:created>
  <dcterms:modified xsi:type="dcterms:W3CDTF">2026-06-15T06:28:26Z</dcterms:modified>
  <dc:title>Bible.com.au: 2 Corinthians 12:1-21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