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843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obbed other churches by receiving support from them so as to serv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was with you and needed something, I was not a burden to anyone, for the brothers who came from Macedonia supplied what I needed. I have kept myself from being a burden to you in any way, and will continue to do s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urely as the truth of Christ is in me, nobody in the regions of Achaia will stop this boasting of mi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? Because I do not love you? God knows I do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keep on doing what I am doing in order to cut the ground from under those who want an opportunity to be considered equal with us in the things they boast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ch people are false apostles, deceitful workers, masquerading as apostles of Chri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 wonder, for Satan himself masquerades as an angel of l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surprising, then, if his servants also masquerade as servants of righteousness. Their end will be what their actions deserve.Paul boasts about his suffering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peat: let no-one take me for a fool. But if you do, then tolerate me just as you would a fool, so that I may do a little boast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self-confident boasting I am not talking as the Lord would, but as a f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the false apost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many are boasting in the way the world does, I too will boa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ladly put up with fools since you are so wise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you even put up with anyone who enslaves you or exploits you or takes advantage of you or puts on airs or slaps you in the f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y shame I admit that we were too weak for that!Whatever anyone else dares to boast about – I am speaking as a fool – I also dare to boast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Hebrews? So am I. Are they Israelites? So am I. Are they Abraham’s descendants? So am 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servants of Christ? (I am out of my mind to talk like this.) I am more. I have worked much harder, been in prison more frequently, been flogged more severely, and been exposed to death again and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ve times I received from the Jews the forty lashes minus 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 was beaten with rods, once I was pelted with stones, three times I was shipwrecked, I spent a night and a day in the open sea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constantly on the move. I have been in danger from rivers, in danger from bandits, in danger from my fellow Jews, in danger from Gentiles; in danger in the city, in danger in the country, in danger at sea; and in danger from false believer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aboured and toiled and have often gone without sleep; I have known hunger and thirst and have often gone without food; I have been cold and nak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 you will put up with me in a little foolishness. Yes, please put up with me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s everything else, I face daily the pressure of my concern for all the church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eak, and I do not feel weak? Who is led into sin, and I do not inwardly burn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must boast, I will boast of the things that show my weaknes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 and Father of the Lord Jesus, who is to be praised for ever, knows that I am not ly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amascus the governor under King Aretas had the city of the Damascenes guarded in order to arrest m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as lowered in a basket from a window in the wall and slipped through his hand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jealous for you with a godly jealousy. I promised you to one husband, to Christ, so that I might present you as a pure virgin to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fraid that just as Eve was deceived by the snake’s cunning, your minds may somehow be led astray from your sincere and pure devotion to Chri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someone comes to you and preaches a Jesus other than the Jesus we preached, or if you receive a different spirit from the Spirit you received, or a different gospel from the one you accepted, you put up with it easily enou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think I am in the least inferior to those ‘super-apostles’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indeed be untrained as a speaker, but I do have knowledge. We have made this perfectly clear to you in every 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it a sin for me to lower myself in order to elevate you by preaching the gospel of God to you free of charg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2026-06-26T10:00:30Z</dcterms:created>
  <dcterms:modified xsi:type="dcterms:W3CDTF">2026-06-26T10:00:30Z</dcterms:modified>
  <dc:title>Bible.com.au: 2 Corinthians 11:1-33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