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187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10: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even if I boast somewhat freely about the authority the Lord gave us for building you up rather than tearing you down, I will not be ashamed of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do not want to seem to be trying to frighten you with my lett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some say, ‘His letters are weighty and forceful, but in person he is unimpressive and his speaking amounts to no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uch people should realise that what we are in our letters when we are absent, we will be in our actions when we are pres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do not dare to classify or compare ourselves with some who commend themselves. When they measure themselves by themselves and compare themselves with themselves, they are not wi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 however, will not boast beyond proper limits, but will confine our boasting to the sphere of service God himself has assigned to us, a sphere that also includes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are not going too far in our boasting, as would be the case if we had not come to you, for we did get as far as you with the gospel of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either do we go beyond our limits by boasting of work done by others. Our hope is that, as your faith continues to grow, our sphere of activity among you will greatly exp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at we can preach the gospel in the regions beyond you. For we do not want to boast about work already done in someone else’s territo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Let the one who boasts boast in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s defence of his minist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t is not the one who commends himself who is approved, but the one whom the Lord commen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y the humility and gentleness of Christ, I appeal to you – I, Paul, who am ‘timid’ when face to face with you, but ‘bold’ towards you when a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beg you that when I come I may not have to be as bold as I expect to be towards some people who think that we live by the standards of this wor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ough we live in the world, we do not wage war as the world do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weapons we fight with are not the weapons of the world. On the contrary, they have divine power to demolish stronghol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e demolish arguments and every pretension that sets itself up against the knowledge of God, and we take captive every thought to make it obedient to Chri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e will be ready to punish every act of disobedience, once your obedience is comple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re judging by appearances. If anyone is confident that they belong to Christ, they should consider again that we belong to Christ just as much as they do.]]></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2026-06-15T05:48:41Z</dcterms:created>
  <dcterms:modified xsi:type="dcterms:W3CDTF">2026-06-15T05:48:41Z</dcterms:modified>
  <dc:title>Bible.com.au: 2 Corinthians 10:1-18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