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1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ven if I boast somewhat freely about the authority the Lord gave us for building you up rather than tearing you down, I will not be ashamed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do not want to seem to be trying to frighten you with my let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ome say, ‘His letters are weighty and forceful, but in person he is unimpressive and his speaking amounts to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people should realise that what we are in our letters when we are absent, we will be in our actions when we are pres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dare to classify or compare ourselves with some who commend themselves. When they measure themselves by themselves and compare themselves with themselves, they are not 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owever, will not boast beyond proper limits, but will confine our boasting to the sphere of service God himself has assigned to us, a sphere that also includes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not going too far in our boasting, as would be the case if we had not come to you, for we did get as far as you with the gospel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we go beyond our limits by boasting of work done by others. Our hope is that, as your faith continues to grow, our sphere of activity among you will greatly exp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at we can preach the gospel in the regions beyond you. For we do not want to boast about work already done in someone else’s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Let the one who boasts boast in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ce of his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t is not the one who commends himself who is approved, but the one whom the Lord comme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humility and gentleness of Christ, I appeal to you – I, Paul, who am ‘timid’ when face to face with you, but ‘bold’ towards you when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g you that when I come I may not have to be as bold as I expect to be towards some people who think that we live by the standards of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live in the world, we do not wage war as the world do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eapons we fight with are not the weapons of the world. On the contrary, they have divine power to demolish stronghol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emolish arguments and every pretension that sets itself up against the knowledge of God, and we take captive every thought to make it obedient to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will be ready to punish every act of disobedience, once your obedience is comple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judging by appearances. If anyone is confident that they belong to Christ, they should consider again that we belong to Christ just as much as they do.]]></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2026-06-15T06:30:27Z</dcterms:created>
  <dcterms:modified xsi:type="dcterms:W3CDTF">2026-06-15T06:30:27Z</dcterms:modified>
  <dc:title>Bible.com.au: 2 Corinthians 10:1-18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