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we felt we had received the sentence of death. But this happened that we might not rely on ourselves but on God, who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delivered us from such a deadly peril, and he will deliver us again. On him we have set our hope that he will continue to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help us by your prayers. Then many will give thanks on our behalf for the gracious favour granted us in answer to the prayers of many.Paul’s change of pl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s our boast: our conscience testifies that we have conducted ourselves in the world, and especially in our relations with you, with integrity and godly sincerity. We have done so, relying not on worldly wisdom but on God’s g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do not write to you anything you cannot read or understand. And I hope th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you have understood us in part, you will come to understand fully that you can boast of us just as we will boast of you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was confident of this, I wanted to visit you first so that you might benefit tw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anted to visit you on my way to Macedonia and to come back to you from Macedonia, and then to let you send me on my way to Ju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I fickle when I intended to do this? Or do I make my plans in a worldly manner so that in the same breath I say both ‘Yes, yes’ and ‘No, n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urely as God is faithful, our message to you is not ‘Yes’ and ‘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 and Timothy our brother,To the church of God in Corinth, together with all his holy people throughout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 – by me, Silas and Timothy – was not ‘Yes’ and ‘No’, but in him it has always been ‘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no matter how many promises God has made, they are ‘Yes’ in Christ. And so through him the ‘Amen’ is spoken by us to the glory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t is God who makes both us and you stand firm in Christ. He anointed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t his seal of ownership on us, and put his Spirit in our hearts as a deposit, guaranteeing what i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ll God as my witness – and I stake my life on it – that it was in order to spare you that I did not return 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that we lord it over your faith, but we work with you for your joy, because it is by faith you stand fir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our Father and the Lord Jesus Christ.Praise to the God of all comf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the Father of compassion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s us in all our troubles, so that we can comfort those in any trouble with the comfort we ourselves receive from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ust as we share abundantly in the sufferings of Christ, so also our comfort abounds through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are distressed, it is for your comfort and salvation; if we are comforted, it is for your comfort, which produces in you patient endurance of the same sufferings we suf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for you is firm, because we know that just as you share in our sufferings, so also you share in our comf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o not want you to be uninformed, brothers and sisters, about the troubles we experienced in the province of Asia. We were under great pressure, far beyond our ability to endure, so that we despaired of life itself.]]></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2026-05-22T13:23:14Z</dcterms:created>
  <dcterms:modified xsi:type="dcterms:W3CDTF">2026-05-22T13:23:14Z</dcterms:modified>
  <dc:title>Bible.com.au: 2 Corinthians 1:1-24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