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deed, we felt we had received the sentence of death. But this happened that we might not rely on ourselves but on God, who raises the d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has delivered us from such a deadly peril, and he will deliver us again. On him we have set our hope that he will continue to deliver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you help us by your prayers. Then many will give thanks on our behalf for the gracious favour granted us in answer to the prayers of many.Paul’s change of pla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is is our boast: our conscience testifies that we have conducted ourselves in the world, and especially in our relations with you, with integrity and godly sincerity. We have done so, relying not on worldly wisdom but on God’s gr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we do not write to you anything you cannot read or understand. And I hope th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you have understood us in part, you will come to understand fully that you can boast of us just as we will boast of you in the day of the Lord Jes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cause I was confident of this, I wanted to visit you first so that you might benefit twi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anted to visit you on my way to Macedonia and to come back to you from Macedonia, and then to let you send me on my way to Jude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s I fickle when I intended to do this? Or do I make my plans in a worldly manner so that in the same breath I say both ‘Yes, yes’ and ‘No, n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as surely as God is faithful, our message to you is not ‘Yes’ and ‘N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an apostle of Christ Jesus by the will of God, and Timothy our brother,To the church of God in Corinth, together with all his holy people throughout Acha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Son of God, Jesus Christ, who was preached among you by us – by me, Silas and Timothy – was not ‘Yes’ and ‘No’, but in him it has always been ‘Y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no matter how many promises God has made, they are ‘Yes’ in Christ. And so through him the ‘Amen’ is spoken by us to the glory of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it is God who makes both us and you stand firm in Christ. He anointed 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et his seal of ownership on us, and put his Spirit in our hearts as a deposit, guaranteeing what is to co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call God as my witness – and I stake my life on it – that it was in order to spare you that I did not return to Corin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t that we lord it over your faith, but we work with you for your joy, because it is by faith you stand fir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race and peace to you from God our Father and the Lord Jesus Christ.Praise to the God of all comfor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raise be to the God and Father of our Lord Jesus Christ, the Father of compassion and the God of all comfor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comforts us in all our troubles, so that we can comfort those in any trouble with the comfort we ourselves receive from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just as we share abundantly in the sufferings of Christ, so also our comfort abounds through Chri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we are distressed, it is for your comfort and salvation; if we are comforted, it is for your comfort, which produces in you patient endurance of the same sufferings we suff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our hope for you is firm, because we know that just as you share in our sufferings, so also you share in our comfo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do not want you to be uninformed, brothers and sisters, about the troubles we experienced in the province of Asia. We were under great pressure, far beyond our ability to endure, so that we despaired of life itself.]]></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2026-07-23T08:30:33Z</dcterms:created>
  <dcterms:modified xsi:type="dcterms:W3CDTF">2026-07-23T08:30:33Z</dcterms:modified>
  <dc:title>Bible.com.au: 2 Corinthians 1:1-24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