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152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9: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raise be to the Lord your God, who has delighted in you and placed you on his throne as king to rule for the Lord your God. Because of the love of your God for Israel and his desire to uphold them for ever, he has made you king over them, to maintain justice and righteous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e gave the king 120 talents of gold, large quantities of spices, and precious stones. There had never been such spices as those the queen of Sheba gave to King Solom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rvants of Hiram and the servants of Solomon brought gold from Ophir; they also brought algum-wood and precious sto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used the algum-wood to make steps for the temple of the Lord and for the royal palace, and to make harps and lyres for the musicians. Nothing like them had ever been seen in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ing Solomon gave the queen of Sheba all she desired and asked for; he gave her more than she had brought to him. Then she left and returned with her retinue to her own country.Solomon’s splendou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eight of the gold that Solomon received yearly was 666 tale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t including the revenues brought in by merchants and traders. Also all the kings of Arabia and the governors of the territories brought gold and silver to Solo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ing Solomon made two hundred large shields of hammered gold; six hundred shekels of hammered gold went into each shie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also made three hundred small shields of hammered gold, with three hundred shekels of gold in each shield. The king put them in the Palace of the Forest of Leban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king made a great throne covered with ivory and overlaid with pure g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queen of Sheba visits Solo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hrone had six steps, and a footstool of gold was attached to it. On both sides of the seat were armrests, with a lion standing beside each of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welve lions stood on the six steps, one at either end of each step. Nothing like it had ever been made for any other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King Solomon’s goblets were gold, and all the household articles in the Palace of the Forest of Lebanon were pure gold. Nothing was made of silver, because silver was considered of little value in Solomon’s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had a fleet of trading ships manned by Hiram’s servants. Once every three years it returned, carrying gold, silver and ivory, and apes and babo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Solomon was greater in riches and wisdom than all the other kings of the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e kings of the earth sought audience with Solomon to hear the wisdom God had put in his hear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ar after year, everyone who came brought a gift – articles of silver and gold, and robes, weapons and spices, and horses and mul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lomon had four thousand stalls for horses and chariots, and twelve thousand horses, which he kept in the chariot cities and also with him in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ruled over all the kings from the River Euphrates to the land of the Philistines, as far as the border of Egyp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made silver as common in Jerusalem as stones, and cedar as plentiful as sycamore-fig trees in the foothil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queen of Sheba heard of Solomon’s fame, she came to Jerusalem to test him with hard questions. Arriving with a very great caravan – with camels carrying spices, large quantities of gold, and precious stones – she came to Solomon and talked with him about all she had on her mi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lomon’s horses were imported from Egypt and from all other countries.Solomon’s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for the other events of Solomon’s reign, from beginning to end, are they not written in the records of Nathan the prophet, in the prophecy of Ahijah the Shilonite and in the visions of Iddo the seer concerning Jeroboam son of Neba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lomon reigned in Jerusalem over all Israel for forty yea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rested with his ancestors and was buried in the city of David his father. And Rehoboam his son succeeded him as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lomon answered all her questions; nothing was too hard for him to explain to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queen of Sheba saw the wisdom of Solomon, as well as the palace he had buil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ood on his table, the seating of his officials, the attending servants in their robes, the cupbearers in their robes and the burnt offerings he made at the temple of the Lord, she was overwhelm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said to the king, ‘The report I heard in my own country about your achievements and your wisdom is tru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did not believe what they said until I came and saw with my own eyes. Indeed, not even half the greatness of your wisdom was told me; you have far exceeded the report I he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happy your people must be! How happy your officials, who continually stand before you and hear your wisdom!]]></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2026-07-04T21:02:43Z</dcterms:created>
  <dcterms:modified xsi:type="dcterms:W3CDTF">2026-07-04T21:02:43Z</dcterms:modified>
  <dc:title>Bible.com.au: 2 Chronicles 9:1-31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