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5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Solomon observed the festival at that time for seven days, and all Israel with him – a vast assembly, people from Lebo Hamath to the Wadi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 eighth day they held an assembly, for they had celebrated the dedication of the altar for seven days and the festival for seven days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twenty-third day of the seventh month he sent the people to their homes, joyful and glad in heart for the good things the Lord had done for David and Solomon and for his people Israel.The Lord appears to Solo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Solomon had finished the temple of the Lord and the royal palace, and had succeeded in carrying out all he had in mind to do in the temple of the Lord and in his own pa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appeared to him at night and said:‘I have heard your prayer and have chosen this place for myself as a temple for sacrifi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 shut up the heavens so that there is no rain, or command locusts to devour the land or send a plague among my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my people, who are called by my name, will humble themselves and pray and seek my face and turn from their wicked ways, then I will hear from heaven, and I will forgive their sin and will heal their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my eyes will be open and my ears attentive to the prayers offered in this 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chosen and consecrated this temple so that my Name may be there for ever. My eyes and my heart will always be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you, if you walk before me faithfully as David your father did, and do all I command, and observe my decrees and law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dication of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establish your royal throne, as I covenanted with David your father when I said, “You shall never fail to have a successor to rule over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you turn away and forsake the decrees and commands I have given you and go off to serve other gods and worship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will uproot Israel from my land, which I have given them, and will reject this temple which I have consecrated for my Name. I will make it a byword and an object of ridicule among all peop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temple will become a heap of rubble. All who pass by will be appalled and say, “Why has the Lord done such a thing to this land and to this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ople will answer, “Because they have forsaken the Lord, the God of their ancestors, who brought them out of Egypt, and have embraced other gods, worshipping and serving them – that is why he brought all this disaster on the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olomon finished praying, fire came down from heaven and consumed the burnt offering and the sacrifices, and the glory of the Lord filled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riests could not enter the temple of the Lord because the glory of the Lord fille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all the Israelites saw the fire coming down and the glory of the Lord above the temple, they knelt on the pavement with their faces to the ground, and they worshipped and gave thanks to the Lord, saying,‘He is good;his love endures for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and all the people offered sacrifices before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King Solomon offered a sacrifice of twenty-two thousand head of cattle and a hundred and twenty thousand sheep and goats. So the king and all the people dedicated the temple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s took up their positions, as did the Levites with the Lord’s musical instruments, which King David had made for praising the Lord and which were used when he gave thanks, saying, ‘His love endures for ever.’ Opposite the Levites, the priests blew their trumpets, and all the Israelites were stand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lomon consecrated the middle part of the courtyard in front of the temple of the Lord, and there he offered burnt offerings and the fat of the fellowship offerings, because the bronze altar he had made could not hold the burnt offerings, the grain offerings and the fat portions.]]></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2026-05-22T13:25:02Z</dcterms:created>
  <dcterms:modified xsi:type="dcterms:W3CDTF">2026-05-22T13:25:02Z</dcterms:modified>
  <dc:title>Bible.com.au: 2 Chronicles 7:1-22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