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ten tables and placed them in the temple, five on the south side and five on the north. He also made a hundred gold sprinkling bow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the courtyard of the priests, and the large court and the doors for the court, and overlaid the doors with bron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laced the Sea on the south side, at the south-east cor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uram also made the pots and shovels and sprinkling bowls.So Huram finished the work he had undertaken for King Solomon in the temple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wo pillars;the two bowl-shaped capitals on top of the pillars;the two sets of network decorating the two bowl-shaped capitals on top of the pill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our hundred pomegranates for the two sets of network (two rows of pomegranates for each network, decorating the bowl-shaped capitals on top of the pill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tands with their bas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a and the twelve bulls unde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ots, shovels, meat forks and all related articles.All the objects that Huram-Abi made for King Solomon for the temple of the Lord were of polished bronz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had them cast in clay moulds in the plain of the Jordan between Sukkoth and Zare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s furnis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se things that Solomon made amounted to so much that the weight of the bronze could not be calcul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lomon also made all the furnishings that were in God’s temple:the golden altar;the tables on which was the bread of the Prese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ampstands of pure gold with their lamps, to burn in front of the inner sanctuary as prescrib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ld floral work and lamps and tongs (they were solid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ure gold wick trimmers, sprinkling bowls, dishes and censers; and the gold doors of the temple: the inner doors to the Most Holy Place and the doors of the main h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made a bronze altar twenty cubits long, twenty cubits wide and ten cubits hi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the Sea of cast metal, circular in shape, measuring ten cubits from rim to rim and five cubits high. It took a line of thirty cubits to measure 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low the rim, figures of bulls encircled it – ten to a cubit. The bulls were cast in two rows in one piece with the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ea stood on twelve bulls, three facing north, three facing west, three facing south and three facing east. The Sea rested on top of them, and their hindquarters were towards the cent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a handbreadth in thickness, and its rim was like the rim of a cup, like a lily blossom. It held three thousand ba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en made ten basins for washing and placed five on the south side and five on the north. In them the things to be used for the burnt offerings were rinsed, but the Sea was to be used by the priests for was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de ten gold lampstands according to the specifications for them and placed them in the temple, five on the south side and five on the north.]]></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2026-06-15T07:55:41Z</dcterms:created>
  <dcterms:modified xsi:type="dcterms:W3CDTF">2026-06-15T07:55:41Z</dcterms:modified>
  <dc:title>Bible.com.au: 2 Chronicles 4:1-22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