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een years old when he became king, and he reigned in Jerusalem for three months and ten days. He did evil in the eyes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pring, King Nebuchadnezzar sent for him and brought him to Babylon, together with articles of value from the temple of the Lord, and he made Jehoiachin’s uncle, Zedekiah, king over Judah and Jerusalem.Zedekiah king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twenty-one years old when he became king, and he reigned in Jerusalem for elev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evil in the eyes of the Lord his God and did not humble himself before Jeremiah the prophet, who spoke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lso rebelled against King Nebuchadnezzar, who had made him take an oath in God’s name. He became stiff-necked and hardened his heart and would not turn to the Lord, the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urthermore, all the leaders of the priests and the people became more and more unfaithful, following all the detestable practices of the nations and defiling the temple of the Lord, which he had consecrated in Jerusalem.The fall of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the God of their ancestors, sent word to them through his messengers again and again, because he had pity on his people and on his dwelling-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God’s messengers, despised his words and scoffed at his prophets until the wrath of the Lord was aroused against his people and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brought up against them the king of the Babylonians, who killed their young men with the sword in the sanctuary, and did not spare young men or young women, the elderly or the infirm. God gave them all into the hands of Nebuchadnezz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carried to Babylon all the articles from the temple of God, both large and small, and the treasures of the Lord’s temple and the treasures of the king and his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eople of the land took Jehoahaz son of Josiah and made him king in Jerusalem in place of his father.Jehoahaz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et fire to God’s temple and broke down the wall of Jerusalem; they burned all the palaces and destroyed everything of value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arried into exile to Babylon the remnant, who escaped from the sword, and they became servants to him and his successors until the kingdom of Persia came to pow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and enjoyed its sabbath rests; all the time of its desolation it rested, until the seventy years were completed in fulfilment of the word of the Lord spoken by Jerem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irst year of Cyrus king of Persia, in order to fulfil the word of the Lord spoken by Jeremiah, the Lord moved the heart of Cyrus king of Persia to make a proclamation throughout his realm and also to put it in wri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Cyrus king of Persia says:‘ “The Lord, the God of heaven, has given me all the kingdoms of the earth and he has appointed me to build a temple for him at Jerusalem in Judah. Any of his people among you may go up, and may the Lord their God be with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three years old when he became king, and he reigned in Jerusalem for three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f Egypt dethroned him in Jerusalem and imposed on Judah a levy of a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Egypt made Eliakim, a brother of Jehoahaz, king over Judah and Jerusalem and changed Eliakim’s name to Jehoiakim. But Necho took Eliakim’s brother Jehoahaz and carried him off to Egypt.Jehoiakim king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five years old when he became king, and he reigned in Jerusalem for eleven years. He did evil in the eyes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buchadnezzar king of Babylon attacked him and bound him with bronze shackles to take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took to Babylon articles from the temple of the Lord and put them in his temple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events of Jehoiakim’s reign, the detestable things he did and all that was found against him, are written in the book of the kings of Israel and Judah. And Jehoiachin his son succeeded him as king.Jehoiachin king of Judah]]></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2026-05-20T17:34:18Z</dcterms:created>
  <dcterms:modified xsi:type="dcterms:W3CDTF">2026-05-20T17:34:18Z</dcterms:modified>
  <dc:title>Bible.com.au: 2 Chronicles 36:1-23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