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47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only the arm of flesh, but with us is the Lord our God to help us and to fight our battles.’ And the people gained confidence from what Hezekiah the king of Judah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ater, when Sennacherib king of Assyria and all his forces were laying siege to Lachish, he sent his officers to Jerusalem with this message for Hezekiah king of Judah and for all the people of Judah who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Sennacherib king of Assyria says: on what are you basing your confidence, that you remain in Jerusalem under sie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zekiah says, “The Lord our God will save us from the hand of the king of Assyria,” he is misleading you, to let you die of hunger and th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not Hezekiah himself remove this god’s high places and altars, saying to Judah and Jerusalem, “You must worship before one altar and burn sacrifice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you not know what I and my predecessors have done to all the peoples of the other lands? Were the gods of those nations ever able to deliver their land from my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of all the gods of these nations that my predecessors destroyed has been able to save his people from me? How then can your god deliver you from my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do not let Hezekiah deceive you and mislead you like this. Do not believe him, for no god of any nation or kingdom has been able to deliver his people from my hand or the hand of my predecessors. How much less will your god deliver you from my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nacherib’s officers spoke further against the Lord God and against his servant Hez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lso wrote letters ridiculing the Lord, the God of Israel, and saying this against him: ‘Just as the gods of the peoples of the other lands did not rescue their people from my hand, so the god of Hezekiah will not rescue his people from my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called out in Hebrew to the people of Jerusalem who were on the wall, to terrify them and make them afraid in order to capture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poke about the God of Jerusalem as they did about the gods of the other peoples of the world – the work of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Hezekiah and the prophet Isaiah son of Amoz cried out in prayer to heaven about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o annihilated all the fighting men and the commanders and officers in the camp of the Assyrian king. So he withdrew to his own land in disgrace. And when he went into the temple of his god, some of his sons, his own flesh and blood, cut him down with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saved Hezekiah and the people of Jerusalem from the hand of Sennacherib king of Assyria and from the hand of all others. He took care of them on every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y brought offerings to Jerusalem for the Lord and valuable gifts for Hezekiah king of Judah. From then on he was highly regarded by all the nations.Hezekiah’s pride, success and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became ill and was at the point of death. He prayed to the Lord, who answered him and gave him a miraculous s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s heart was proud and he did not respond to the kindness shown him; therefore the Lord’s wrath was on him and on Judah an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zekiah repented of the pride of his heart, as did the people of Jerusalem; therefore the Lord’s wrath did not come on them during the days of Hezek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zekiah had very great wealth and honour, and he made treasuries for his silver and gold and for his precious stones, spices, shields and all kinds of valua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at Hezekiah had so faithfully done, Sennacherib king of Assyria came and invaded Judah. He laid siege to the fortified cities, thinking to conquer them for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also made buildings to store the harvest of grain, new wine and olive oil; and he made stalls for various kinds of cattle, and pens for the flock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built villages and acquired great numbers of flocks and herds, for God had given him very great ri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Hezekiah who blocked the upper outlet of the Gihon spring and channelled the water down to the west side of the City of David. He succeeded in everything he undert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hen envoys were sent by the rulers of Babylon to ask him about the miraculous sign that had occurred in the land, God left him to test him and to know everything that was in his he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other events of Hezekiah’s reign and his acts of devotion are written in the vision of the prophet Isaiah son of Amoz in the book of the kings of Judah and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zekiah rested with his ancestors and was buried on the hill where the tombs of David’s descendants are. All Judah and the people of Jerusalem honoured him when he died. And Manasseh his son succeeded him as 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zekiah saw that Sennacherib had come and that he intended to wage war agains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nsulted with his officials and military staff about blocking off the water from the springs outside the city, and they help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gathered a large group of people who blocked all the springs and the stream that flowed through the land. ‘Why should the kings of Assyria come and find plenty of water?’ they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worked hard repairing all the broken sections of the wall and building towers on it. He built another wall outside that one and reinforced the terraces of the City of David. He also made large numbers of weapons and sh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ppointed military officers over the people and assembled them before him in the square at the city gate and encouraged them with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courageous. Do not be afraid or discouraged because of the king of Assyria and the vast army with him, for there is a greater power with us than with hi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2026-06-19T01:03:14Z</dcterms:created>
  <dcterms:modified xsi:type="dcterms:W3CDTF">2026-06-19T01:03:14Z</dcterms:modified>
  <dc:title>Bible.com.au: 2 Chronicles 32:1-33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