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be stiff-necked, as your ancestors were; submit to the Lord. Come to his sanctuary, which he has consecrated for ever. Serve the Lord your God, so that his fierce anger will turn away from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return to the Lord, then your fellow Israelites and your children will be shown compassion by their captors and will return to this land, for the Lord your God is gracious and compassionate. He will not turn his face from you if you return to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ouriers went from town to town in Ephraim and Manasseh, as far as Zebulun, but people scorned and ridicul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some from Asher, Manasseh and Zebulun humbled themselves and went to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n Judah the hand of God was on the people to give them unity of mind to carry out what the king and his officials had ordered, following the word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 very large crowd of people assembled in Jerusalem to celebrate the Festival of Unleavened Bread in the second mon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removed the altars in Jerusalem and cleared away the incense altars and threw them into the Kidron Valle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laughtered the Passover lamb on the fourteenth day of the second month. The priests and the Levites were ashamed and consecrated themselves and brought burnt offerings to the templ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y took up their usual positions as prescribed in the Law of Moses the man of God. The priests splashed against the altar the blood handed to them by the Lev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nce many in the crowd had not consecrated themselves, the Levites had to kill the Passover lambs for all those who were not ceremonially clean and could not consecrate their lamb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ezekiah celebrates the Passov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though most of the many people who came from Ephraim, Manasseh, Issachar and Zebulun had not purified themselves, yet they ate the Passover, contrary to what was written. But Hezekiah prayed for them, saying, ‘May the Lord, who is good, pardon every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sets their heart on seeking God – the Lord, the God of their ancestors – even if they are not clean according to the rules of the sanctu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Lord heard Hezekiah and healed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sraelites who were present in Jerusalem celebrated the Festival of Unleavened Bread for seven days with great rejoicing, while the Levites and priests praised the Lord every day with resounding instruments dedicated 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zekiah spoke encouragingly to all the Levites, who showed good understanding of the service of the Lord. For the seven days they ate their assigned portion and offered fellowship offerings and praised the Lord, the God of thei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whole assembly then agreed to celebrate the festival seven more days; so for another seven days they celebrated joyful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zekiah king of Judah provided a thousand bulls and seven thousand sheep and goats for the assembly, and the officials provided them with a thousand bulls and ten thousand sheep and goats. A great number of priests consecrated themsel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ntire assembly of Judah rejoiced, along with the priests and Levites and all who had assembled from Israel, including the foreigners who had come from Israel and also those who resided in Jud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was great joy in Jerusalem, for since the days of Solomon son of David king of Israel there had been nothing like this in Jerusal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riests and the Levites stood to bless the people, and God heard them, for their prayer reached heaven, his holy dwelling-pl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sent word to all Israel and Judah and also wrote letters to Ephraim and Manasseh, inviting them to come to the temple of the Lord in Jerusalem and celebrate the Passover to the Lord, the God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 and his officials and the whole assembly in Jerusalem decided to celebrate the Passover in the second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had not been able to celebrate it at the regular time because not enough priests had consecrated themselves and the people had not assemb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lan seemed right both to the king and to the whole assemb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ecided to send a proclamation throughout Israel, from Beersheba to Dan, calling the people to come to Jerusalem and celebrate the Passover to the Lord, the God of Israel. It had not been celebrated in large numbers according to what was wri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king’s command, couriers went throughout Israel and Judah with letters from the king and from his officials, which read:‘People of Israel, return to the Lord, the God of Abraham, Isaac and Israel, that he may return to you who are left, who have escaped from the hand of the kings of Assy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like your parents and your fellow Israelites, who were unfaithful to the Lord, the God of their ancestors, so that he made them an object of horror, as you see.]]></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2 Chronicles 30:1-27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