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1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twenty-five years old when he became king, and he reigned in Jerusalem for sixte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tham rested with his ancestors and was buried in the City of David. And Ahaz his son succeeded him as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tham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five years old when he became king, and he reigned in Jerusalem for sixteen years. His mother’s name was Jerusha daughter of Zad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just as his father Uzziah had done, but unlike him he did not enter the temple of the Lord. The people, however, continued their corrupt pract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tham rebuilt the Upper Gate of the temple of the Lord and did extensive work on the wall at the hill of Oph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towns in the hill country of Judah and forts and towers in the wooded are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tham waged war against the king of the Ammonites and conquered them. That year the Ammonites paid him a hundred talents of silver, ten thousand cors of wheat and ten thousand cors of barley. The Ammonites brought him the same amount also in the second and thir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tham grew powerful because he walked steadfastly before the Lord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other events in Jotham’s reign, including all his wars and the other things he did, are written in the book of the kings of Israel and Judah.]]></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2026-05-20T17:41:38Z</dcterms:created>
  <dcterms:modified xsi:type="dcterms:W3CDTF">2026-05-20T17:41:38Z</dcterms:modified>
  <dc:title>Bible.com.au: 2 Chronicles 27:1-9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