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20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n if you go and fight courageously in battle, God will overthrow you before the enemy, for God has the power to help or to overthr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maziah asked the man of God, ‘But what about the hundred talents I paid for these Israelite troops?’The man of God replied, ‘The Lord can give you much more than th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Amaziah dismissed the troops who had come to him from Ephraim and sent them home. They were furious with Judah and left for home in a great rag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maziah then marshalled his strength and led his army to the Valley of Salt, where he killed ten thousand men of Sei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army of Judah also captured ten thousand men alive, took them to the top of a cliff and threw them down so that all were dashed to piec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eanwhile the troops that Amaziah had sent back and had not allowed to take part in the war raided towns belonging to Judah from Samaria to Beth Horon. They killed three thousand people and carried off great quantities of plund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Amaziah returned from slaughtering the Edomites, he brought back the gods of the people of Seir. He set them up as his own gods, bowed down to them and burned sacrifices 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anger of the Lord burned against Amaziah, and he sent a prophet to him, who said, ‘Why do you consult this people’s gods, which could not save their own people from your h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ile he was still speaking, the king said to him, ‘Have we appointed you an advisor to the king? Stop! Why be struck down?’So the prophet stopped but said, ‘I know that God has determined to destroy you, because you have done this and have not listened to my couns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Amaziah king of Judah consulted his advisors, he sent this challenge to Jehoash son of Jehoahaz, the son of Jehu, king of Israel: ‘Come, let us face each other in batt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maziah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Jehoash king of Israel replied to Amaziah king of Judah, ‘A thistle in Lebanon sent a message to a cedar in Lebanon, “Give your daughter to my son in marriage.” Then a wild beast in Lebanon came along and trampled the thistle underfo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say to yourself that you have defeated Edom, and now you are arrogant and proud. But stay at home! Why ask for trouble and cause your own downfall and that of Judah als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maziah, however, would not listen, for God so worked that he might deliver them into the hands of Jehoash, because they sought the gods of Ed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Jehoash king of Israel attacked. He and Amaziah king of Judah faced each other at Beth Shemesh in Jud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udah was routed by Israel, and every man fled to his ho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hoash king of Israel captured Amaziah king of Judah, the son of Joash, the son of Ahaziah, at Beth Shemesh. Then Jehoash brought him to Jerusalem and broke down the wall of Jerusalem from the Ephraim Gate to the Corner Gate – a section about four hundred cubits lo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took all the gold and silver and all the articles found in the temple of God that had been in the care of Obed-Edom, together with the palace treasures and the hostages, and returned to Samar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maziah son of Joash king of Judah lived for fifteen years after the death of Jehoash son of Jehoahaz king of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for the other events of Amaziah’s reign, from beginning to end, are they not written in the book of the kings of Judah and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rom the time that Amaziah turned away from following the Lord, they conspired against him in Jerusalem and he fled to Lachish, but they sent men after him to Lachish and killed him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maziah was twenty-five years old when he became king, and he reigned in Jerusalem for twenty-nine years. His mother’s name was Jehoaddan; she was from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was brought back by horse and was buried with his ancestors in the City of Jud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right in the eyes of the Lord, but not wholehearted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 the kingdom was firmly in his control, he executed the officials who had murdered his father the 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he did not put their children to death, but acted in accordance with what is written in the Law, in the Book of Moses, where the Lord commanded: ‘Parents shall not be put to death for their children, nor children be put to death for their parents; each will die for their own s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maziah called the people of Judah together and assigned them according to their families to commanders of thousands and commanders of hundreds for all Judah and Benjamin. He then mustered those twenty years old or more and found that there were three hundred thousand men fit for military service, able to handle the spear and shie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lso hired a hundred thousand fighting men from Israel for a hundred talents of sil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 man of God came to him and said, ‘Your Majesty, these troops from Israel must not march with you, for the Lord is not with Israel – not with any of the people of Ephraim.]]></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2026-07-23T08:35:41Z</dcterms:created>
  <dcterms:modified xsi:type="dcterms:W3CDTF">2026-07-23T08:35:41Z</dcterms:modified>
  <dc:title>Bible.com.au: 2 Chronicles 25:1-28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