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went there with his officers and all his chariots. The Edomites surrounded him and his chariot commanders, but he rose up and broke through by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Edom has been in rebellion against Judah.Libnah revolted at the same time, because Jehoram had forsaken the Lord, the God of his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also built high places on the hills of Judah and had caused the people of Jerusalem to prostitute themselves and had led Judah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ram received a letter from Elijah the prophet, which said:‘This is what the Lord, the God of your father David, says: “You have not followed the ways of your father Jehoshaphat or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llowed the ways of the kings of Israel, and you have led Judah and the people of Jerusalem to prostitute themselves, just as the house of Ahab did. You have also murdered your own brothers, members of your own family, men who were better tha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now the Lord is about to strike your people, your sons, your wives and everything that is yours, with a heavy b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be very ill with a lingering disease of the bowels, until the disease causes your bowels to come ou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roused against Jehoram the hostility of the Philistines and of the Arabs who lived near the Cus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ttacked Judah, invaded it and carried off all the goods found in the king’s palace, together with his sons and wives. Not a son was left to him except Ahaziah, the young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all this, the Lord afflicted Jehoram with an incurable disease of the bow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hoshaphat rested with his ancestors and was buried with them in the City of David. And Jehoram his son succeeded hi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course of time, at the end of the second year, his bowels came out because of the disease, and he died in great pain. His people made no funeral fire in his honour, as they had for his predecess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was thirty-two years old when he became king, and he reigned in Jerusalem for eight years. He passed away, to no-one’s regret, and was buried in the City of David, but not in the tomb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ram’s brothers, the sons of Jehoshaphat, were Azariah, Jehiel, Zechariah, Azariahu, Michael and Shephatiah. All these wer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had given them many gifts of silver and gold and articles of value, as well as fortified cities in Judah, but he had given the kingdom to Jehoram because he was his firstborn son.Jehoram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established himself firmly over his father’s kingdom, he put all his brothers to the sword along with some of the official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two years old when he became king, and he reigned in Jerusalem for 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followed the ways of the kings of Israel, as the house of Ahab had done, for he married a daughter of Ahab. He did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because of the covenant the Lord had made with David, the Lord was not willing to destroy the house of David. He had promised to maintain a lamp for him and his descend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ime of Jehoram, Edom rebelled against Judah and set up its own king.]]></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2 Chronicles 21:1-20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