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essed in their royal robes, the king of Israel and Jehoshaphat king of Judah were sitting on their thrones at the threshing-floor by the entrance of the gate of Samaria, with all the prophets prophesying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ur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said, ‘As surely as the Lord lives, I can tell him only what my God s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rived, the king asked him, ‘Micaiah, shall we go to war against Ramoth Gilead, or shall I not?’‘Attack and be victorious,’ he answered, ‘for they will be given into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on his right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will entice Ahab king of Israel into attacking Ramoth Gilead and going to his death there?”‘One suggested this, and another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a spirit came forward, stood before the Lord and said, “I will entice him.”‘ “By what means?”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 will go and be a deceiving spirit in the mouths of all his prophets,” he said.‘ “You will succeed in enticing him,” said the Lord. “Go and do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the Lord has put a deceiving spirit in the mouths of these prophets of yours. The Lord has decreed disaster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great wealth and honour, and he allied himself with Ahab by marri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Aram had ordered his chariot commanders, ‘Do not fight with anyone, small or great,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chariot commanders saw Jehoshaphat, they thought, ‘This is the king of Israel.’ So they turned to attack him, but Jehoshaphat cried out, and the Lord helped him. God drew them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en the chariot commanders saw that he was not the king of Israel, they stopped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omeone drew his bow at random and hit the king of Israel between the breastplate and the scale armour. The king told the chariot driver, ‘Wheel round and get me out of the fighting. I’ve been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day long the battle raged, and the king of Israel propped himself up in his chariot facing the Arameans until evening. Then at sunset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years later he went down to see Ahab in Samaria. Ahab slaughtered many sheep and cattle for him and the people with him and urged him to attack Ramoth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king of Israel asked Jehoshaphat king of Judah, ‘Will you go with me against Ramoth Gilead?’Jehoshaphat replied, ‘I am as you are, and my people as your people; we will join you in the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of Israel brought together the prophets – four hundred men – and asked them, ‘Shall we go to war against Ramoth Gilead, or shall I not?’‘Go,’ they answered, ‘for God will give it into the king’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 there no longer a prophet of the Lord here whom we can enquire 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answered Jehoshaphat, ‘There is still one prophet through whom we can enquire of the Lord, but I hate him because he never prophesies anything good about me, but always bad. He is Micaiah son of Imlah.’‘The king should not say such a thing,’ Jehoshaphat replie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2026-06-23T07:06:39Z</dcterms:created>
  <dcterms:modified xsi:type="dcterms:W3CDTF">2026-06-23T07:06:39Z</dcterms:modified>
  <dc:title>Bible.com.au: 2 Chronicles 18:1-34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