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of Israel called one of his officials and said, ‘Bring Micaiah son of Imlah at o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ressed in their royal robes, the king of Israel and Jehoshaphat king of Judah were sitting on their thrones at the threshing-floor by the entrance of the gate of Samaria, with all the prophets prophesying befor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Zedekiah son of Kenaanah had made iron horns, and he declared, ‘This is what the Lord says: “With these you will gore the Arameans until they are destroy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other prophets were prophesying the same thing. ‘Attack Ramoth Gilead and be victorious,’ they said, ‘for the Lord will give it into the king’s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ssenger who had gone to summon Micaiah said to him, ‘Look, the other prophets without exception are predicting success for the king. Let your word agree with theirs, and speak favour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icaiah said, ‘As surely as the Lord lives, I can tell him only what my God s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arrived, the king asked him, ‘Micaiah, shall we go to war against Ramoth Gilead, or shall I not?’‘Attack and be victorious,’ he answered, ‘for they will be given into you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said to him, ‘How many times must I make you swear to tell me nothing but the truth in the nam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icaiah answered, ‘I saw all Israel scattered on the hills like sheep without a shepherd, and the Lord said, “These people have no master. Let each one go home in peac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Israel said to Jehoshaphat, ‘Didn’t I tell you that he never prophesies anything good about me, but only b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iah prophesies against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iah continued, ‘Therefore hear the word of the Lord: I saw the Lord sitting on his throne with all the multitudes of heaven standing on his right and on his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Who will entice Ahab king of Israel into attacking Ramoth Gilead and going to his death there?”‘One suggested this, and another th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nally, a spirit came forward, stood before the Lord and said, “I will entice him.”‘ “By what means?” the Lord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 will go and be a deceiving spirit in the mouths of all his prophets,” he said.‘ “You will succeed in enticing him,” said the Lord. “Go and do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ow the Lord has put a deceiving spirit in the mouths of these prophets of yours. The Lord has decreed disaster fo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Zedekiah son of Kenaanah went up and slapped Micaiah in the face. ‘Which way did the spirit from the Lord go when he went from me to speak to you?’ he as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icaiah replied, ‘You will find out on the day you go to hide in an inner ro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king of Israel then ordered, ‘Take Micaiah and send him back to Amon the ruler of the city and to Joash the king’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y, “This is what the king says: put this fellow in prison and give him nothing but bread and water until I return safely.”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icaiah declared, ‘If you ever return safely, the Lord has not spoken through me.’ Then he added, ‘Mark my words, all you people!’Ahab killed at Ramoth 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had great wealth and honour, and he allied himself with Ahab by marri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king of Israel and Jehoshaphat king of Judah went up to Ramoth 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of Israel said to Jehoshaphat, ‘I will enter the battle in disguise, but you wear your royal robes.’ So the king of Israel disguised himself and went into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 king of Aram had ordered his chariot commanders, ‘Do not fight with anyone, small or great, except the king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chariot commanders saw Jehoshaphat, they thought, ‘This is the king of Israel.’ So they turned to attack him, but Jehoshaphat cried out, and the Lord helped him. God drew them away from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when the chariot commanders saw that he was not the king of Israel, they stopped pursuing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omeone drew his bow at random and hit the king of Israel between the breastplate and the scale armour. The king told the chariot driver, ‘Wheel round and get me out of the fighting. I’ve been wou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day long the battle raged, and the king of Israel propped himself up in his chariot facing the Arameans until evening. Then at sunset he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years later he went down to see Ahab in Samaria. Ahab slaughtered many sheep and cattle for him and the people with him and urged him to attack Ramoth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ab king of Israel asked Jehoshaphat king of Judah, ‘Will you go with me against Ramoth Gilead?’Jehoshaphat replied, ‘I am as you are, and my people as your people; we will join you in the w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ehoshaphat also said to the king of Israel, ‘First seek the counsel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king of Israel brought together the prophets – four hundred men – and asked them, ‘Shall we go to war against Ramoth Gilead, or shall I not?’‘Go,’ they answered, ‘for God will give it into the king’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asked, ‘Is there no longer a prophet of the Lord here whom we can enquire 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of Israel answered Jehoshaphat, ‘There is still one prophet through whom we can enquire of the Lord, but I hate him because he never prophesies anything good about me, but always bad. He is Micaiah son of Imlah.’‘The king should not say such a thing,’ Jehoshaphat replie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2026-06-23T06:02:57Z</dcterms:created>
  <dcterms:modified xsi:type="dcterms:W3CDTF">2026-06-23T06:02:57Z</dcterms:modified>
  <dc:title>Bible.com.au: 2 Chronicles 18:1-34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