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51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hronicles 17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m were certain Levites – Shemaiah, Nethaniah, Zebadiah, Asahel, Shemiramoth, Jehonathan, Adonijah, Tobijah and Tob-Adonijah – and the priests Elishama and Jehora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aught throughout Judah, taking with them the Book of the Law of the Lord; they went round to all the towns of Judah and taught the peop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fell on all the kingdoms of the lands surrounding Judah, so that they did not go to war against Jehoshapha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Philistines brought Jehoshaphat gifts and silver as tribute, and the Arabs brought him flocks: seven thousand seven hundred rams and seven thousand seven hundred goa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hoshaphat became more and more powerful; he built forts and store cities in Judah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d large supplies in the towns of Judah. He also kept experienced fighting men in Jerusal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enrolment by families was as follows:from Judah, commanders of units of 1,000:Adnah the commander, with 300,000 fighting men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xt, Jehohanan the commander, with 280,000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xt, Amasiah son of Zikri, who volunteered himself for the service of the Lord, with 200,000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Benjamin:Eliada, a valiant soldier, with 200,000 men armed with bows and shields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hoshaphat king of Juda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xt, Jehozabad, with 180,000 men armed for battl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 men who served the king, besides those he stationed in the fortified cities throughout Juda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hoshaphat his son succeeded him as king and strengthened himself against Isra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ationed troops in all the fortified cities of Judah and put garrisons in Judah and in the towns of Ephraim that his father Asa had captur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s with Jehoshaphat because he followed the ways of his father David before him. He did not consult the Baals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ought the God of his father and followed his commands rather than the practices of Isra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established the kingdom under his control; and all Judah brought gifts to Jehoshaphat, so that he had great wealth and honou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heart was devoted to the ways of the Lord; furthermore, he removed the high places and the Asherah poles from Juda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hird year of his reign he sent his officials Ben-Hail, Obadiah, Zechariah, Nethanel and Micaiah to teach in the towns of Jud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2026-05-20T17:40:56Z</dcterms:created>
  <dcterms:modified xsi:type="dcterms:W3CDTF">2026-05-20T17:40:56Z</dcterms:modified>
  <dc:title>Bible.com.au: 2 Chronicles 17:1-19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