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re not the Cushites and Libyans a mighty army with great numbers of chariots and horsemen? Yet when you relied on the Lord, he delivered them into your h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eyes of the Lord range throughout the earth to strengthen those whose hearts are fully committed to him. You have done a foolish thing, and from now on you will be at w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a was angry with the seer because of this; he was so enraged that he put him in prison. At the same time Asa brutally oppressed some of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vents of Asa’s reign, from beginning to end, are written in the book of the kings of Judah and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thirty-ninth year of his reign Asa was afflicted with a disease in his feet. Though his disease was severe, even in his illness he did not seek help from the Lord, but only from the doct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n the forty-first year of his reign Asa died and rested with his ancesto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buried him in the tomb that he had cut out for himself in the City of David. They laid him on a bier covered with spices and various blended perfumes, and they made a huge fire in his honou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sa’s last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ty-sixth year of Asa’s reign Baasha king of Israel went up against Judah and fortified Ramah to prevent anyone from leaving or entering the territory of Asa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a then took the silver and gold out of the treasuries of the Lord’s temple and of his own palace and sent it to Ben-Hadad king of Aram, who was ruling in Damasc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there be a treaty between me and you,’ he said, ‘as there was between my father and your father. See, I am sending you silver and gold. Now break your treaty with Baasha king of Israel so that he will withdraw from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n-Hadad agreed with King Asa and sent the commanders of his forces against the towns of Israel. They conquered Ijon, Dan, Abel Maim and all the store cities of Naphtal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Baasha heard this, he stopped building Ramah and abandoned his wor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King Asa brought all the men of Judah, and they carried away from Ramah the stones and timber Baasha had been using. With them he built up Geba and Mizp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that time Hanani the seer came to Asa king of Judah and said to him: ‘Because you relied on the king of Aram and not on the Lord your God, the army of the king of Aram has escaped from your hand.]]></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2026-06-02T19:55:38Z</dcterms:created>
  <dcterms:modified xsi:type="dcterms:W3CDTF">2026-06-02T19:55:38Z</dcterms:modified>
  <dc:title>Bible.com.au: 2 Chronicles 16:1-14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