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w you plan to resist the kingdom of the Lord, which is in the hands of David’s descendants. You are indeed a vast army and have with you the golden calves that Jeroboam made to be your go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didn’t you drive out the priests of the Lord, the sons of Aaron, and the Levites, and make priests of your own as the peoples of other lands do? Whoever comes to consecrate himself with a young bull and seven rams may become a priest of what are not go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for us, the Lord is our God, and we have not forsaken him. The priests who serve the Lord are sons of Aaron, and the Levites assist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 morning and evening they present burnt offerings and fragrant incense to the Lord. They set out the bread on the ceremonially clean table and light the lamps on the gold lampstand every evening. We are observing the requirements of the Lord our God. But you have forsake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is with us; he is our leader. His priests with their trumpets will sound the battle cry against you. People of Israel, do not fight against the Lord, the God of your ancestors, for you will not succe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Jeroboam had sent troops round to the rear, so that while he was in front of Judah the ambush was behin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udah turned and saw that they were being attacked at both front and rear. Then they cried out to the Lord. The priests blew their trumpe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men of Judah raised the battle cry. At the sound of their battle cry, God routed Jeroboam and all Israel before Abijah and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Israelites fled before Judah, and God delivered them into their han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bijah and his troops inflicted heavy losses on them, so that there were five hundred thousand casualties among Israel’s able 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ija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Israelites were subdued on that occasion, and the people of Judah were victorious because they relied on the Lord, the God of their ancesto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ijah pursued Jeroboam and took from him the towns of Bethel, Jeshanah and Ephron, with their surrounding villag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roboam did not regain power during the time of Abijah. And the Lord struck him down and he d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bijah grew in strength. He married fourteen wives and had twenty-two sons and sixteen daught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other events of Abijah’s reign, what he did and what he said, are written in the annotations of the prophet Id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ighteenth year of the reign of Jeroboam, Abijah became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reigned in Jerusalem for three years. His mother’s name was Maakah, a daughter of Uriel of Gibeah.There was war between Abijah and Jerobo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ijah went into battle with an army of four hundred thousand able fighting men, and Jeroboam drew up a battle line against him with eight hundred thousand able troop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bijah stood on Mount Zemaraim, in the hill country of Ephraim, and said, ‘Jeroboam and all Israel, listen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you know that the Lord, the God of Israel, has given the kingship of Israel to David and his descendants for ever by a covenant of sal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Jeroboam son of Nebat, an official of Solomon son of David, rebelled against his mas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worthless scoundrels gathered around him and opposed Rehoboam son of Solomon when he was young and indecisive and not strong enough to resist them.]]></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2026-06-11T23:56:32Z</dcterms:created>
  <dcterms:modified xsi:type="dcterms:W3CDTF">2026-06-11T23:56:32Z</dcterms:modified>
  <dc:title>Bible.com.au: 2 Chronicles 13:1-22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