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30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11: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doraim, Lachish, Azeka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Zorah, Aijalon and Hebron. These were fortified cities in Judah and Benjam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strengthened their defences and put commanders in them, with supplies of food, olive oil and win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put shields and spears in all the cities, and made them very strong. So Judah and Benjamin were hi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priests and Levites from all their districts throughout Israel sided with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evites even abandoned their pasture-lands and property and came to Judah and Jerusalem, because Jeroboam and his sons had rejected them as priests of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he appointed his own priests for the high places and for the goat and calf idols he had mad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ose from every tribe of Israel who set their hearts on seeking the Lord, the God of Israel, followed the Levites to Jerusalem to offer sacrifices to the Lord, the God of their ancesto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strengthened the kingdom of Judah and supported Rehoboam son of Solomon for three years, following the ways of David and Solomon during this time.Rehoboam’s famil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Rehoboam married Mahalath, who was the daughter of David’s son Jerimoth and of Abihail, the daughter of Jesse’s son Eliab.]]></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Rehoboam arrived in Jerusalem, he mustered Judah and Benjamin – a hundred and eighty thousand able young men – to go to war against Israel and to regain the kingdom for Rehoboa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he bore him sons: Jeush, Shemariah and Zaha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he married Maakah daughter of Absalom, who bore him Abijah, Attai, Ziza and Shelomi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Rehoboam loved Maakah daughter of Absalom more than any of his other wives and concubines. In all, he had eighteen wives and sixty concubines, twenty-eight sons and sixty daughter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Rehoboam appointed Abijah son of Maakah as crown prince among his brothers, in order to make him k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 acted wisely, dispersing some of his sons throughout the districts of Judah and Benjamin, and to all the fortified cities. He gave them abundant provisions and took many wives for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this word of the Lord came to Shemaiah the man of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ay to Rehoboam son of Solomon king of Judah and to all Israel in Judah and Benjami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is is what the Lord says: do not go up to fight against your fellow Israelites. Go home, every one of you, for this is my doing.” ’ So they obeyed the words of the Lord and turned back from marching against Jeroboam.Rehoboam fortifies Juda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Rehoboam lived in Jerusalem and built up towns for defence in Jud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thlehem, Etam, Teko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th Zur, Soko, Adulla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th, Mareshah, Ziph,]]></a:t>
            </a:r>
          </a:p>
        </p:txBody>
      </p:sp>
    </p:spTree>
  </p:cSld>
  <p:clrMapOvr>
    <a:masterClrMapping/>
  </p:clrMapOvr>
</p:sld>
</file>

<file path=ppt/theme/theme1.xml><?xml version="1.0" encoding="utf-8"?>
<a:theme xmlns:a="http://schemas.openxmlformats.org/drawingml/2006/main" name="Theme96">
  <a:themeElements>
    <a:clrScheme name="Theme9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2026-08-03T03:13:26Z</dcterms:created>
  <dcterms:modified xsi:type="dcterms:W3CDTF">2026-08-03T03:13:26Z</dcterms:modified>
  <dc:title>Bible.com.au: 2 Chronicles 11:1-23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