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doraim, Lachish, Azek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Zorah, Aijalon and Hebron. These were fortified cities in Judah and Benjam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trengthened their defences and put commanders in them, with supplies of food, olive oil and w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put shields and spears in all the cities, and made them very strong. So Judah and Benjamin were h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ests and Levites from all their districts throughout Israel sided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evites even abandoned their pasture-lands and property and came to Judah and Jerusalem, because Jeroboam and his sons had rejected them as priests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appointed his own priests for the high places and for the goat and calf idols he had ma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se from every tribe of Israel who set their hearts on seeking the Lord, the God of Israel, followed the Levites to Jerusalem to offer sacrifices to the Lord, the God of their ances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trengthened the kingdom of Judah and supported Rehoboam son of Solomon for three years, following the ways of David and Solomon during this time.Rehoboam’s fami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hoboam married Mahalath, who was the daughter of David’s son Jerimoth and of Abihail, the daughter of Jesse’s son Eli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Rehoboam arrived in Jerusalem, he mustered Judah and Benjamin – a hundred and eighty thousand able young men – to go to war against Israel and to regain the kingdom for Rehobo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bore him sons: Jeush, Shemariah and Zah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married Maakah daughter of Absalom, who bore him Abijah, Attai, Ziza and Shelom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hoboam loved Maakah daughter of Absalom more than any of his other wives and concubines. In all, he had eighteen wives and sixty concubines, twenty-eight sons and sixty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hoboam appointed Abijah son of Maakah as crown prince among his brothers, in order to make him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acted wisely, dispersing some of his sons throughout the districts of Judah and Benjamin, and to all the fortified cities. He gave them abundant provisions and took many wives fo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is word of the Lord came to Shemaiah the ma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Rehoboam son of Solomon king of Judah and to all Israel in Judah and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do not go up to fight against your fellow Israelites. Go home, every one of you, for this is my doing.” ’ So they obeyed the words of the Lord and turned back from marching against Jeroboam.Rehoboam fortifies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lived in Jerusalem and built up towns for defence in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thlehem, Etam, Teko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th Zur, Soko, Adull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th, Mareshah, Ziph,]]></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2026-06-10T17:27:39Z</dcterms:created>
  <dcterms:modified xsi:type="dcterms:W3CDTF">2026-06-10T17:27:39Z</dcterms:modified>
  <dc:title>Bible.com.au: 2 Chronicles 11:1-23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