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ehoboam rejected the advice the elders gave him and consulted the young men who had grown up with him and were servi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them, ‘What is your advice? How should we answer these people who say to me, “Lighten the yoke your father put o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young men who had grown up with him replied, ‘The people have said to you, “Your father put a heavy yoke on us, but make our yoke lighter.” Now tell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father laid on you a heavy yoke; I will make it even heavier. My father scourged you with whips; I will scourge you with scorpio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all the people returned to Rehoboam, as the king had said, ‘Come back to me in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answered them harshly. Rejecting the advice of the el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followed the advice of the young men and said, ‘My father made your yoke heavy; I will make it even heavier. My father scourged you with whips; I will scourge you with scorp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did not listen to the people, for this turn of events was from God, to fulfil the word that the Lord had spoken to Jeroboam son of Nebat through Ahijah the Shilon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Israel saw that the king refused to listen to them, they answered the king:‘What share do we have in David,what part in Jesse’s son?To your tents, Israel!Look after your own house, David!’So all the Israelites wen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Israelites who were living in the towns of Judah, Rehoboam still ruled ov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rebels against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Rehoboam sent out Adoniram, who was in charge of forced labour, but the Israelites stoned him to death. King Rehoboam, however, managed to get into his chariot and escape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has been in rebellion against the house of David to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for all Israel had gone there to make him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heard this (he was in Egypt, where he had fled from King Solomon), he returned from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ent for Jeroboam, and he and all Israel went to Rehoboam an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put a heavy yoke on us, but now lighten the harsh labour and the heavy yoke he put on us, and we will ser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answered, ‘Come back to me in three days.’ So the people wen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Rehoboam consulted the elders who had served his father Solomon during his lifetime. ‘How would you advise me to answer these people?’ he as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If you will be kind to these people and please them and give them a favourable answer, they will always be your servant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2026-08-13T21:14:03Z</dcterms:created>
  <dcterms:modified xsi:type="dcterms:W3CDTF">2026-08-13T21:14:03Z</dcterms:modified>
  <dc:title>Bible.com.au: 2 Chronicles 10:1-19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