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lomon answered God, ‘You have shown great kindness to David my father and have made me king in his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ord God, let your promise to my father David be confirmed, for you have made me king over a people who are as numerous as the dust of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me wisdom and knowledge, that I may lead this people, for who is able to govern this great people of you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said to Solomon, ‘Since this is your heart’s desire and you have not asked for wealth, possessions or honour, nor for the death of your enemies, and since you have not asked for a long life but for wisdom and knowledge to govern my people over whom I have made you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wisdom and knowledge will be given you. And I will also give you wealth, possessions and honour, such as no king who was before you ever had and none after you will h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olomon went to Jerusalem from the high place at Gibeon, from before the tent of meeting. And he reigned over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omon accumulated chariots and horses; he had fourteen hundred chariots and twelve thousand horses, which he kept in the chariot cities and also with him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made silver and gold as common in Jerusalem as stones, and cedar as plentiful as sycamore-fig trees in the foothil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lomon’s horses were imported from Egypt and from Kue – the royal merchants purchased them from Kue at the current pr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imported a chariot from Egypt for six hundred shekels of silver, and a horse for a hundred and fifty. They also exported them to all the kings of the Hittites and of the Arame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asks for wis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son of David established himself firmly over his kingdom, for the Lord his God was with him and made him exceedingly gr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lomon spoke to all Israel – to the commanders of thousands and commanders of hundreds, to the judges and to all the leaders in Israel, the heads of famili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and the whole assembly went to the high place at Gibeon, for God’s tent of meeting was there, which Moses the Lord’s servant had made in the wilder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David had brought up the ark of God from Kiriath Jearim to the place he had prepared for it, because he had pitched a tent for it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bronze altar that Bezalel son of Uri, the son of Hur, had made was in Gibeon in front of the tabernacle of the Lord; so Solomon and the assembly enquired of him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lomon went up to the bronze altar before the Lord in the tent of meeting and offered a thousand burnt offerings o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night God appeared to Solomon and said to him, ‘Ask for whatever you want me to give you.’]]></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2026-06-11T23:55:43Z</dcterms:created>
  <dcterms:modified xsi:type="dcterms:W3CDTF">2026-06-11T23:55:43Z</dcterms:modified>
  <dc:title>Bible.com.au: 2 Chronicles 1:1-17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