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trustworthy saying that deserves full accept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we labour and strive, because we have put our hope in the living God, who is the Saviour of all people, and especially of those who belie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and teach these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anyone look down on you because you are young, but set an example for the believers in speech, in conduct, in love, in faith and in pu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come, devote yourself to the public reading of Scripture, to preaching and to teac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neglect your gift, which was given you through prophecy when the body of elders laid their hands on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diligent in these matters; give yourself wholly to them, so that everyone may see your progr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your life and doctrine closely. Persevere in them, because if you do, you will save both yourself and your hear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clearly says that in later times some will abandon the faith and follow deceiving spirits and things taught by demo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teachings come through hypocritical liars, whose consciences have been seared as with a hot ir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bid people to marry and order them to abstain from certain foods, which God created to be received with thanksgiving by those who believe and who know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thing God created is good, and nothing is to be rejected if it is received with thanksgiv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is consecrated by the word of God and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point these things out to the brothers and sisters, you will be a good minister of Christ Jesus, nourished on the truths of the faith and of the good teaching that you have follow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hing to do with godless myths and old wives’ tales; rather, train yourself to be god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hysical training is of some value, but godliness has value for all things, holding promise for both the present life and the life to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2026-05-25T19:38:28Z</dcterms:created>
  <dcterms:modified xsi:type="dcterms:W3CDTF">2026-05-25T19:38:28Z</dcterms:modified>
  <dc:title>Bible.com.au: 1 Timothy 4:1-16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