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deacons are to be worthy of respect, sincere, not indulging in much wine, and not pursuing dishonest g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keep hold of the deep truths of the faith with a clear consci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first be tested; and then if there is nothing against them, let them serve as deac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the women are to be worthy of respect, not malicious talkers but temperate and trustworthy in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acon must be faithful to his wife and must manage his children and his household we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served well gain an excellent standing and great assurance in their faith in Christ Jesus.Reasons for Paul’s instruc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I hope to come to you soon, I am writing to you with these instructions so tha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delayed, you will know how people ought to conduct themselves in God’s household, which is the church of the living God, the pillar and foundation of the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yond all question, the mystery from which true godliness springs is great:He appeared in the flesh,was vindicated by the Spirit,was seen by angels,was preached among the nations,was believed on in the world,was taken up in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alifications for overseers and deaco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: whoever aspires to be an overseer desires a noble tas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overseer is to be above reproach, faithful to his wife, temperate, self-controlled, respectable, hospitable, able to teac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en to drunkenness, not violent but gentle, not quarrelsome, not a lover of mo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manage his own family well and see that his children obey him, and he must do so in a manner worthy of full respe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If anyone does not know how to manage his own family, how can he take care of God’s church?)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not be a recent convert, or he may become conceited and fall under the same judgment as the d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also have a good reputation with outsiders, so that he will not fall into disgrace and into the devil’s tra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1 Timothy 3:1-16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