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9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lso know that the law is made not for the righteous but for lawbreakers and rebels, the ungodly and sinful, the unholy and irreligious, for those who kill their fathers or mothers, for murder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exually immoral, for those practising homosexuality, for slave traders and liars and perjurers – and for whatever else is contrary to the sound doctr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conforms to the gospel concerning the glory of the blessed God, which he entrusted to me.The Lord’s grace to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hank Christ Jesus our Lord, who has given me strength, that he considered me trustworthy, appointing me to his serv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though I was once a blasphemer and a persecutor and a violent man, I was shown mercy because I acted in ignorance and unbelie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ace of our Lord was poured out on me abundantly, along with the faith and love that are in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 is a trustworthy saying that deserves full acceptance: Christ Jesus came into the world to save sinners – of whom I am the wor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for that very reason I was shown mercy so that in me, the worst of sinners, Christ Jesus might display his immense patience as an example for those who would believe in him and recei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o the King eternal, immortal, invisible, the only God, be honour and glory for ever and ever. Amen.The charge to Timothy renew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my son, I am giving you this command in keeping with the prophecies once made about you, so that by recalling them you may fight the battle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command of God our Saviour and of Christ Jesus our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lding on to faith and a good conscience, which some have rejected and so have suffered shipwreck with regard to the fa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ong them are Hymenaeus and Alexander, whom I have handed over to Satan to be taught not to blasphe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true son in the faith:Grace, mercy and peace from God the Father and Christ Jesus our Lord.Timothy charged to oppose false teac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urged you when I went into Macedonia, stay there in Ephesus so that you may command certain people not to teach false doctrines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o devote themselves to myths and endless genealogies. Such things promote controversial speculations rather than advancing God’s work – which is by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oal of this command is love, which comes from a pure heart and a good conscience and a sincere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have departed from these and have turned to meaningless 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ant to be teachers of the law, but they do not know what they are talking about or what they so confidently affi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know that the law is good if one uses it properl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2026-06-25T13:12:04Z</dcterms:created>
  <dcterms:modified xsi:type="dcterms:W3CDTF">2026-06-25T13:12:04Z</dcterms:modified>
  <dc:title>Bible.com.au: 1 Timothy 1:1-20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