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hessalonians 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of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, brothers and sisters, about times and dates we do not need to write to you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know very well that the day of the Lord will come like a thief in the n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people are saying, ‘Peace and safety’, destruction will come on them suddenly, as labour pains on a pregnant woman, and they will not escap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brothers and sisters, are not in darkness so that this day should surprise you like a thie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ll children of the light and children of the day. We do not belong to the night or to the dark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let us not be like others, who are asleep, but let us be awake and sob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se who sleep, sleep at night, and those who get drunk, get drunk at n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ince we belong to the day, let us be sober, putting on faith and love as a breastplate, and the hope of salvation as a helme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did not appoint us to suffer wrath but to receive salvation through our Lord Jesus Chri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ed for us so that, whether we are awake or asleep, we may live together with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encourage one another and build each other up, just as in fact you are doing.Final instruction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e ask you, brothers and sisters, to acknowledge those who work hard among you, who care for you in the Lord and who admonish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them in the highest regard in love because of their work. Live in peace with each ot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urge you, brothers and sisters, warn those who are idle and disruptive, encourage the disheartened, help the weak, be patient with everyo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sure that nobody pays back wrong for wrong, but always strive to do what is good for each other and for everyone el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alway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continually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in all circumstances; for this is God’s will for you in Christ Jes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quench the Spir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reat prophecies with contempt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est them all; hold on to what is good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ect every kind of evi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God himself, the God of peace, sanctify you through and through. May your whole spirit, soul and body be kept blameless at the coming of our Lord Jesus Chris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calls you is faithful, and he will do i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others and sisters, pray for 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 all God’s people with a holy kis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arge you before the Lord to have this letter read to all the brothers and sister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our Lord Jesus Christ be with you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2026-09-23T16:33:04Z</dcterms:created>
  <dcterms:modified xsi:type="dcterms:W3CDTF">2026-09-23T16:33:04Z</dcterms:modified>
  <dc:title>Bible.com.au: 1 Thessalonians 5:1-28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