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70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Thessalonians 5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since we belong to the day, let us be sober, putting on faith and love as a breastplate, and the hope of salvation as a helme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od did not appoint us to suffer wrath but to receive salvation through our Lord Jesus Chris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ied for us so that, whether we are awake or asleep, we may live together with hi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encourage one another and build each other up, just as in fact you are doing.Final instructions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we ask you, brothers and sisters, to acknowledge those who work hard among you, who care for you in the Lord and who admonish you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ld them in the highest regard in love because of their work. Live in peace with each othe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e urge you, brothers and sisters, warn those who are idle and disruptive, encourage the disheartened, help the weak, be patient with everyon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sure that nobody pays back wrong for wrong, but always strive to do what is good for each other and for everyone els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joice always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y continually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ay of the Lord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thanks in all circumstances; for this is God’s will for you in Christ Jesu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quench the Spiri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treat prophecies with contempt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est them all; hold on to what is good,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ject every kind of evil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God himself, the God of peace, sanctify you through and through. May your whole spirit, soul and body be kept blameless at the coming of our Lord Jesus Chris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ne who calls you is faithful, and he will do it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others and sisters, pray for u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eet all God’s people with a holy kis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harge you before the Lord to have this letter read to all the brothers and sister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, brothers and sisters, about times and dates we do not need to write to you,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race of our Lord Jesus Christ be with you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 know very well that the day of the Lord will come like a thief in the nigh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 people are saying, ‘Peace and safety’, destruction will come on them suddenly, as labour pains on a pregnant woman, and they will not escap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, brothers and sisters, are not in darkness so that this day should surprise you like a thief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all children of the light and children of the day. We do not belong to the night or to the darknes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n, let us not be like others, who are asleep, but let us be awake and sob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se who sleep, sleep at night, and those who get drunk, get drunk at nigh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1">
  <a:themeElements>
    <a:clrScheme name="Theme3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2026-07-23T08:30:29Z</dcterms:created>
  <dcterms:modified xsi:type="dcterms:W3CDTF">2026-07-23T08:30:29Z</dcterms:modified>
  <dc:title>Bible.com.au: 1 Thessalonians 5:1-28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