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6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cared for you. Because we loved you so much, we were delighted to share with you not only the gospel of God but our lives as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you remember, brothers and sisters, our toil and hardship; we worked night and day in order not to be a burden to anyone while we preached the gospel of Go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witnesses, and so is God, of how holy, righteous and blameless we were among you who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know that we dealt with each of you as a father deals with his own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ncouraging, comforting and urging you to live lives worthy of God, who calls you into his kingdom and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also thank God continually because, when you received the word of God, which you heard from us, you accepted it not as a human word, but as it actually is, the word of God, which is indeed at work in you who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ou, brothers and sisters, became imitators of God’s churches in Judea, which are in Christ Jesus: you suffered from your own people the same things those churches suffered from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killed the Lord Jesus and the prophets and also drove us out. They displease God and are hostile to ever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ir effort to keep us from speaking to the Gentiles so that they may be saved. In this way they always heap up their sins to the limit. The wrath of God has come upon them at last.Paul’s longing to see the Thessaloni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rothers and sisters, when we were orphaned by being separated from you for a short time (in person, not in thought), out of our intense longing we made every effort to se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ministry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e wanted to come to you – certainly I, Paul, did, again and again – but Satan blocked our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ur joy, or the crown in which we will glory in the presence of our Lord Jesus when he comes? Is it not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deed, you are our glory and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know, brothers and sisters, that our visit to you was not without resul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d previously suffered and been treated outrageously in Philippi, as you know, but with the help of our God we dared to tell you his gospel in the face of strong oppos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appeal we make does not spring from error or impure motives, nor are we trying to trick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contrary, we speak as those approved by God to be entrusted with the gospel. We are not trying to please people but God, who tests 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we never used flattery, nor did we put on a mask to cover up greed – God is our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were not looking for praise from people, not from you or anyone else, even though as apostles of Christ we could have asserted our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stead, we were like young children among you.Just as a nursing mother cares for her childre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2026-06-26T18:58:47Z</dcterms:created>
  <dcterms:modified xsi:type="dcterms:W3CDTF">2026-06-26T18:58:47Z</dcterms:modified>
  <dc:title>Bible.com.au: 1 Thessalonians 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